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8" r:id="rId2"/>
  </p:sldMasterIdLst>
  <p:sldIdLst>
    <p:sldId id="278" r:id="rId3"/>
    <p:sldId id="274" r:id="rId4"/>
    <p:sldId id="275" r:id="rId5"/>
    <p:sldId id="276" r:id="rId6"/>
    <p:sldId id="277" r:id="rId7"/>
    <p:sldId id="290" r:id="rId8"/>
    <p:sldId id="294" r:id="rId9"/>
    <p:sldId id="295" r:id="rId10"/>
    <p:sldId id="296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5400" kern="1200">
        <a:solidFill>
          <a:schemeClr val="bg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5400" kern="1200">
        <a:solidFill>
          <a:schemeClr val="bg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5400" kern="1200">
        <a:solidFill>
          <a:schemeClr val="bg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5400" kern="1200">
        <a:solidFill>
          <a:schemeClr val="bg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5400" kern="1200">
        <a:solidFill>
          <a:schemeClr val="bg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5400" kern="1200">
        <a:solidFill>
          <a:schemeClr val="bg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5400" kern="1200">
        <a:solidFill>
          <a:schemeClr val="bg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5400" kern="1200">
        <a:solidFill>
          <a:schemeClr val="bg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5400" kern="1200">
        <a:solidFill>
          <a:schemeClr val="bg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FF00"/>
    <a:srgbClr val="009900"/>
    <a:srgbClr val="FF9900"/>
    <a:srgbClr val="5C009A"/>
    <a:srgbClr val="460046"/>
    <a:srgbClr val="660066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2318" autoAdjust="0"/>
  </p:normalViewPr>
  <p:slideViewPr>
    <p:cSldViewPr snapToGrid="0" showGuides="1">
      <p:cViewPr varScale="1">
        <p:scale>
          <a:sx n="69" d="100"/>
          <a:sy n="69" d="100"/>
        </p:scale>
        <p:origin x="1440" y="54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EAA9C-8983-4D95-AB55-4CD066BFC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2007 M. Tallman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A85B1-2EAA-496B-B2EC-AE5ACD712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2007 M. Tallman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B8623-1A80-45EF-93F0-0CBF43CC8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2007 M. Tallman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2007 M. Tallman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E107B-A1C0-4C18-AFCC-AB64A7C1D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2007 M. Tallman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E5FF1-F238-4710-BABC-64D3EDBBA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2007 M. Tallman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31B27-741F-48B8-B02C-EB8F5E6DE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2007 M. Tallman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A140B-4446-428B-8807-1D03A2314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2007 M. Tallman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7985C-2782-4992-92F2-0B9E4BF1B8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2007 M. Tallman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48E67-2BBA-4BEE-81BE-AA0147C1D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2007 M. Tallman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1239A-CBB1-47CB-9D33-9B8BE9F23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2007 M. Tallman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E1F8E-B294-44BF-878E-2469504AA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D888E-6391-427D-8F7D-9D324C320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2007 M. Tallman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2007 M. Tallman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62E36-1EFF-4777-BA92-DA1B06638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2007 M. Tallman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BC1ED-FCAA-4A37-8192-F00D04AAB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2007 M. Tallman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D1DAE-510F-4AAF-98F9-7EE46B5D7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6ABD7-EFFC-4F96-8A46-0279F645D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2007 M. Tallman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265B7-D0F4-461D-A8D8-CF6CC9EF9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2007 M. Tallman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7864D-8341-4EDF-A248-560BE59EF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2007 M. Tallman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20887-0D0E-440A-BF19-8BAFCCB8C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2007 M. Tallman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94693-5311-4F82-8A55-75D07F725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2007 M. Tallman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EF68E-1AC7-44AE-86AC-FF194FB4F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2007 M. Tallman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6EFAE-9C85-4F91-9059-F247A458C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2007 M. Tallman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3333FF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FBA7A90-1A72-4792-B496-347FD7A38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aphicFrame>
        <p:nvGraphicFramePr>
          <p:cNvPr id="17434" name="Group 26"/>
          <p:cNvGraphicFramePr>
            <a:graphicFrameLocks noGrp="1"/>
          </p:cNvGraphicFramePr>
          <p:nvPr/>
        </p:nvGraphicFramePr>
        <p:xfrm>
          <a:off x="6657975" y="34925"/>
          <a:ext cx="2447925" cy="6792913"/>
        </p:xfrm>
        <a:graphic>
          <a:graphicData uri="http://schemas.openxmlformats.org/drawingml/2006/table">
            <a:tbl>
              <a:tblPr/>
              <a:tblGrid>
                <a:gridCol w="2447925"/>
              </a:tblGrid>
              <a:tr h="169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7056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500" smtClean="0"/>
            </a:lvl1pPr>
          </a:lstStyle>
          <a:p>
            <a:pPr>
              <a:defRPr/>
            </a:pPr>
            <a:r>
              <a:rPr lang="en-US"/>
              <a:t>© 2007 M. Tallman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3333FF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7056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500" smtClean="0"/>
            </a:lvl1pPr>
          </a:lstStyle>
          <a:p>
            <a:pPr>
              <a:defRPr/>
            </a:pPr>
            <a:r>
              <a:rPr lang="en-US"/>
              <a:t>© 2007 M. Tallman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CCE002B-CD38-4445-9046-D2FE03D61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2007 M. Tallman</a:t>
            </a:r>
          </a:p>
        </p:txBody>
      </p:sp>
      <p:sp>
        <p:nvSpPr>
          <p:cNvPr id="57346" name="WordArt 2"/>
          <p:cNvSpPr>
            <a:spLocks noChangeArrowheads="1" noChangeShapeType="1" noTextEdit="1"/>
          </p:cNvSpPr>
          <p:nvPr/>
        </p:nvSpPr>
        <p:spPr bwMode="auto">
          <a:xfrm>
            <a:off x="495300" y="1206500"/>
            <a:ext cx="8153400" cy="438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A50021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Multiplication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A50021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and Division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A50021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Fact Families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2007 M. Tallman</a:t>
            </a: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1773238" y="2349500"/>
            <a:ext cx="2890837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 × 8 = k</a:t>
            </a:r>
          </a:p>
        </p:txBody>
      </p:sp>
      <p:sp>
        <p:nvSpPr>
          <p:cNvPr id="58371" name="WordArt 3"/>
          <p:cNvSpPr>
            <a:spLocks noChangeArrowheads="1" noChangeShapeType="1" noTextEdit="1"/>
          </p:cNvSpPr>
          <p:nvPr/>
        </p:nvSpPr>
        <p:spPr bwMode="auto">
          <a:xfrm>
            <a:off x="1390650" y="133350"/>
            <a:ext cx="6343650" cy="765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A50021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Your Turn!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5148263" y="2351088"/>
            <a:ext cx="21510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</a:rPr>
              <a:t>k = 56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5186363" y="3162300"/>
            <a:ext cx="1758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</a:rPr>
              <a:t>h = 8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5262563" y="4806950"/>
            <a:ext cx="1695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</a:rPr>
              <a:t>s = 7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1771650" y="3168650"/>
            <a:ext cx="3336925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 × 7 = 56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1773238" y="3990975"/>
            <a:ext cx="3336925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56 ÷ 7 = h</a:t>
            </a:r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1773238" y="4816475"/>
            <a:ext cx="3273425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56 ÷ 8 = s</a:t>
            </a: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5186363" y="4000500"/>
            <a:ext cx="1758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</a:rPr>
              <a:t>h = 8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1657350" y="1085850"/>
            <a:ext cx="5751513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Use what you know about fact families to solve for the unknown variable.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58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58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58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animBg="1"/>
      <p:bldP spid="58372" grpId="0"/>
      <p:bldP spid="58373" grpId="0"/>
      <p:bldP spid="58374" grpId="0"/>
      <p:bldP spid="58375" grpId="0"/>
      <p:bldP spid="58376" grpId="0"/>
      <p:bldP spid="58377" grpId="0"/>
      <p:bldP spid="583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2007 M. Tallman</a:t>
            </a:r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1773238" y="2349500"/>
            <a:ext cx="2878137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9 × 3 = y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5148263" y="2351088"/>
            <a:ext cx="21383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</a:rPr>
              <a:t>y = 27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5186363" y="3162300"/>
            <a:ext cx="17668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</a:rPr>
              <a:t>x = 3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5262563" y="4806950"/>
            <a:ext cx="1695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</a:rPr>
              <a:t>v = 9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1771650" y="3168650"/>
            <a:ext cx="3344863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× 9 = 27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1773238" y="3990975"/>
            <a:ext cx="3344862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27 ÷ x = 9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1773238" y="4816475"/>
            <a:ext cx="3273425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27 ÷ 3 = v</a:t>
            </a:r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5186363" y="4000500"/>
            <a:ext cx="17668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</a:rPr>
              <a:t>x = 3</a:t>
            </a:r>
          </a:p>
        </p:txBody>
      </p:sp>
      <p:sp>
        <p:nvSpPr>
          <p:cNvPr id="13323" name="Text Box 10"/>
          <p:cNvSpPr txBox="1">
            <a:spLocks noChangeArrowheads="1"/>
          </p:cNvSpPr>
          <p:nvPr/>
        </p:nvSpPr>
        <p:spPr bwMode="auto">
          <a:xfrm>
            <a:off x="1657350" y="1085850"/>
            <a:ext cx="5751513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Use what you know about fact families to solve for the unknown variable.</a:t>
            </a:r>
          </a:p>
        </p:txBody>
      </p:sp>
      <p:sp>
        <p:nvSpPr>
          <p:cNvPr id="13324" name="WordArt 11"/>
          <p:cNvSpPr>
            <a:spLocks noChangeArrowheads="1" noChangeShapeType="1" noTextEdit="1"/>
          </p:cNvSpPr>
          <p:nvPr/>
        </p:nvSpPr>
        <p:spPr bwMode="auto">
          <a:xfrm>
            <a:off x="1390650" y="133350"/>
            <a:ext cx="6343650" cy="765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A50021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Your Turn!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/>
      <p:bldP spid="59396" grpId="0"/>
      <p:bldP spid="59397" grpId="0"/>
      <p:bldP spid="59398" grpId="0"/>
      <p:bldP spid="59399" grpId="0"/>
      <p:bldP spid="5940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2007 M. Tallman</a:t>
            </a:r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1773238" y="2349500"/>
            <a:ext cx="2871787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8 × 9 = a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5148263" y="2351088"/>
            <a:ext cx="21320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</a:rPr>
              <a:t>a = 72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5186363" y="3162300"/>
            <a:ext cx="17668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</a:rPr>
              <a:t>b = 8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5262563" y="4806950"/>
            <a:ext cx="21320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</a:rPr>
              <a:t>a = 72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1771650" y="3168650"/>
            <a:ext cx="334645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9 × b = 72</a:t>
            </a: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1773238" y="3990975"/>
            <a:ext cx="3292475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72 ÷ 8 = c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1773238" y="4816475"/>
            <a:ext cx="2871787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 ÷ 9 = 8</a:t>
            </a:r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5186363" y="4000500"/>
            <a:ext cx="1714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</a:rPr>
              <a:t>c = 9</a:t>
            </a:r>
          </a:p>
        </p:txBody>
      </p:sp>
      <p:sp>
        <p:nvSpPr>
          <p:cNvPr id="14347" name="Text Box 10"/>
          <p:cNvSpPr txBox="1">
            <a:spLocks noChangeArrowheads="1"/>
          </p:cNvSpPr>
          <p:nvPr/>
        </p:nvSpPr>
        <p:spPr bwMode="auto">
          <a:xfrm>
            <a:off x="1657350" y="1085850"/>
            <a:ext cx="5751513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Use what you know about fact families to solve for the unknown variable.</a:t>
            </a:r>
          </a:p>
        </p:txBody>
      </p:sp>
      <p:sp>
        <p:nvSpPr>
          <p:cNvPr id="14348" name="WordArt 11"/>
          <p:cNvSpPr>
            <a:spLocks noChangeArrowheads="1" noChangeShapeType="1" noTextEdit="1"/>
          </p:cNvSpPr>
          <p:nvPr/>
        </p:nvSpPr>
        <p:spPr bwMode="auto">
          <a:xfrm>
            <a:off x="1390650" y="133350"/>
            <a:ext cx="6343650" cy="765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A50021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Your Turn!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60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60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60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/>
      <p:bldP spid="60420" grpId="0"/>
      <p:bldP spid="60421" grpId="0"/>
      <p:bldP spid="60422" grpId="0"/>
      <p:bldP spid="60423" grpId="0"/>
      <p:bldP spid="604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2007 M. Tallman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657350" y="1085850"/>
            <a:ext cx="5751513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Find the product or quotient, then write the related number sentences.</a:t>
            </a:r>
          </a:p>
        </p:txBody>
      </p:sp>
      <p:sp>
        <p:nvSpPr>
          <p:cNvPr id="15364" name="WordArt 3"/>
          <p:cNvSpPr>
            <a:spLocks noChangeArrowheads="1" noChangeShapeType="1" noTextEdit="1"/>
          </p:cNvSpPr>
          <p:nvPr/>
        </p:nvSpPr>
        <p:spPr bwMode="auto">
          <a:xfrm>
            <a:off x="1390650" y="133350"/>
            <a:ext cx="6343650" cy="765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A50021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Your Turn!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2928938" y="2349500"/>
            <a:ext cx="2316162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 × 7 =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5262563" y="2347913"/>
            <a:ext cx="1022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35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2927350" y="3168650"/>
            <a:ext cx="335915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7 × 5 = 35</a:t>
            </a: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2928938" y="3990975"/>
            <a:ext cx="335915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35 ÷ 7 = 5</a:t>
            </a: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2865438" y="4816475"/>
            <a:ext cx="335915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35 ÷ 5 =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  <p:bldP spid="61445" grpId="0"/>
      <p:bldP spid="61446" grpId="0"/>
      <p:bldP spid="61447" grpId="0"/>
      <p:bldP spid="614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2007 M. Tallman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1657350" y="1085850"/>
            <a:ext cx="5751513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Find the product or quotient, then write the related number sentences.</a:t>
            </a:r>
          </a:p>
        </p:txBody>
      </p:sp>
      <p:sp>
        <p:nvSpPr>
          <p:cNvPr id="16388" name="WordArt 3"/>
          <p:cNvSpPr>
            <a:spLocks noChangeArrowheads="1" noChangeShapeType="1" noTextEdit="1"/>
          </p:cNvSpPr>
          <p:nvPr/>
        </p:nvSpPr>
        <p:spPr bwMode="auto">
          <a:xfrm>
            <a:off x="1390650" y="133350"/>
            <a:ext cx="6343650" cy="765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A50021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Your Turn!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2751138" y="2349500"/>
            <a:ext cx="2735262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84 ÷ 7 =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5453063" y="2347913"/>
            <a:ext cx="9112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12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2724150" y="3168650"/>
            <a:ext cx="3667125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84 ÷ 12 = 7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2725738" y="3990975"/>
            <a:ext cx="3667125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12 × 7 = 84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2738438" y="4816475"/>
            <a:ext cx="3667125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7 × 12 = 84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  <p:bldP spid="62469" grpId="0"/>
      <p:bldP spid="62470" grpId="0"/>
      <p:bldP spid="62471" grpId="0"/>
      <p:bldP spid="624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2007 M. Tallman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1657350" y="1085850"/>
            <a:ext cx="5751513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Find the product or quotient, then write the related number sentences.</a:t>
            </a:r>
          </a:p>
        </p:txBody>
      </p:sp>
      <p:sp>
        <p:nvSpPr>
          <p:cNvPr id="17412" name="WordArt 3"/>
          <p:cNvSpPr>
            <a:spLocks noChangeArrowheads="1" noChangeShapeType="1" noTextEdit="1"/>
          </p:cNvSpPr>
          <p:nvPr/>
        </p:nvSpPr>
        <p:spPr bwMode="auto">
          <a:xfrm>
            <a:off x="1390650" y="133350"/>
            <a:ext cx="6343650" cy="765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A50021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Your Turn!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2881313" y="2349500"/>
            <a:ext cx="2735262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42 ÷ 7 =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5614988" y="2347913"/>
            <a:ext cx="6032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6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2876550" y="3168650"/>
            <a:ext cx="335915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42 ÷ 6 = 7</a:t>
            </a:r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2935288" y="3990975"/>
            <a:ext cx="335915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7 × 6 = 42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2900363" y="4816475"/>
            <a:ext cx="335915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6 × 7 = 42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/>
      <p:bldP spid="63493" grpId="0"/>
      <p:bldP spid="63494" grpId="0"/>
      <p:bldP spid="63495" grpId="0"/>
      <p:bldP spid="6349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2007 M. Tallman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657350" y="1085850"/>
            <a:ext cx="5751513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Find the product or quotient, then write the related number sentences.</a:t>
            </a:r>
          </a:p>
        </p:txBody>
      </p:sp>
      <p:sp>
        <p:nvSpPr>
          <p:cNvPr id="18436" name="WordArt 3"/>
          <p:cNvSpPr>
            <a:spLocks noChangeArrowheads="1" noChangeShapeType="1" noTextEdit="1"/>
          </p:cNvSpPr>
          <p:nvPr/>
        </p:nvSpPr>
        <p:spPr bwMode="auto">
          <a:xfrm>
            <a:off x="1390650" y="133350"/>
            <a:ext cx="6343650" cy="765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A50021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Your Turn!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2928938" y="2832100"/>
            <a:ext cx="2316162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9 × 9 =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5262563" y="2830513"/>
            <a:ext cx="9112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81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2843213" y="3635375"/>
            <a:ext cx="3248025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81 ÷ 9 =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  <p:bldP spid="64517" grpId="0"/>
      <p:bldP spid="645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2007 M. Tallman</a:t>
            </a:r>
          </a:p>
        </p:txBody>
      </p:sp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869950" y="1085850"/>
            <a:ext cx="73136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Write the fact family for the set of numbers.</a:t>
            </a:r>
          </a:p>
        </p:txBody>
      </p:sp>
      <p:sp>
        <p:nvSpPr>
          <p:cNvPr id="19460" name="WordArt 3"/>
          <p:cNvSpPr>
            <a:spLocks noChangeArrowheads="1" noChangeShapeType="1" noTextEdit="1"/>
          </p:cNvSpPr>
          <p:nvPr/>
        </p:nvSpPr>
        <p:spPr bwMode="auto">
          <a:xfrm>
            <a:off x="1390650" y="133350"/>
            <a:ext cx="6343650" cy="765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A50021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Your Turn!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3249613" y="1778000"/>
            <a:ext cx="2651125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54, 6, 9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2874963" y="2781300"/>
            <a:ext cx="335915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66"/>
                </a:solidFill>
              </a:rPr>
              <a:t>6 × 9 = 54</a:t>
            </a: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2898775" y="3600450"/>
            <a:ext cx="335915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66"/>
                </a:solidFill>
              </a:rPr>
              <a:t>9 × 6 = 54</a:t>
            </a:r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2900363" y="4422775"/>
            <a:ext cx="335915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66"/>
                </a:solidFill>
              </a:rPr>
              <a:t>54 ÷ 6 = 9</a:t>
            </a: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2836863" y="5248275"/>
            <a:ext cx="335915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66"/>
                </a:solidFill>
              </a:rPr>
              <a:t>54 ÷ 9 =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40" grpId="0"/>
      <p:bldP spid="65541" grpId="0"/>
      <p:bldP spid="65542" grpId="0"/>
      <p:bldP spid="65543" grpId="0"/>
      <p:bldP spid="655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2007 M. Tallman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869950" y="1085850"/>
            <a:ext cx="73136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Write the fact family for the set of numbers.</a:t>
            </a:r>
          </a:p>
        </p:txBody>
      </p:sp>
      <p:sp>
        <p:nvSpPr>
          <p:cNvPr id="20484" name="WordArt 3"/>
          <p:cNvSpPr>
            <a:spLocks noChangeArrowheads="1" noChangeShapeType="1" noTextEdit="1"/>
          </p:cNvSpPr>
          <p:nvPr/>
        </p:nvSpPr>
        <p:spPr bwMode="auto">
          <a:xfrm>
            <a:off x="1390650" y="133350"/>
            <a:ext cx="6343650" cy="765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A50021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Your Turn!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3100388" y="1778000"/>
            <a:ext cx="29591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12, 8, 96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2719388" y="2781300"/>
            <a:ext cx="3667125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66"/>
                </a:solidFill>
              </a:rPr>
              <a:t>12 × 8 = 96</a:t>
            </a:r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2743200" y="3600450"/>
            <a:ext cx="3667125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66"/>
                </a:solidFill>
              </a:rPr>
              <a:t>8 × 12 = 96</a:t>
            </a:r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2744788" y="4422775"/>
            <a:ext cx="3667125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66"/>
                </a:solidFill>
              </a:rPr>
              <a:t>96 ÷ 12 = 8</a:t>
            </a:r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2744788" y="5248275"/>
            <a:ext cx="3667125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66"/>
                </a:solidFill>
              </a:rPr>
              <a:t>96 ÷ 8 =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  <p:bldP spid="66565" grpId="0"/>
      <p:bldP spid="66566" grpId="0"/>
      <p:bldP spid="66567" grpId="0"/>
      <p:bldP spid="6656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2007 M. Tallman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869950" y="1085850"/>
            <a:ext cx="73136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Write the fact family for the set of numbers.</a:t>
            </a:r>
          </a:p>
        </p:txBody>
      </p:sp>
      <p:sp>
        <p:nvSpPr>
          <p:cNvPr id="21508" name="WordArt 3"/>
          <p:cNvSpPr>
            <a:spLocks noChangeArrowheads="1" noChangeShapeType="1" noTextEdit="1"/>
          </p:cNvSpPr>
          <p:nvPr/>
        </p:nvSpPr>
        <p:spPr bwMode="auto">
          <a:xfrm>
            <a:off x="1390650" y="133350"/>
            <a:ext cx="6343650" cy="765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A50021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Your Turn!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2847975" y="1778000"/>
            <a:ext cx="3463925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11, 12, 132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2466975" y="2781300"/>
            <a:ext cx="417195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66"/>
                </a:solidFill>
              </a:rPr>
              <a:t>11 × 12 = 132</a:t>
            </a: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2490788" y="3600450"/>
            <a:ext cx="417195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66"/>
                </a:solidFill>
              </a:rPr>
              <a:t>12 × 11 = 132</a:t>
            </a: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2492375" y="4422775"/>
            <a:ext cx="417195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66"/>
                </a:solidFill>
              </a:rPr>
              <a:t>132 ÷ 11 = 12</a:t>
            </a:r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2492375" y="5248275"/>
            <a:ext cx="417195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66"/>
                </a:solidFill>
              </a:rPr>
              <a:t>132 ÷ 12 =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/>
      <p:bldP spid="67589" grpId="0"/>
      <p:bldP spid="67590" grpId="0"/>
      <p:bldP spid="67591" grpId="0"/>
      <p:bldP spid="675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/>
              <a:t>© 2007 M. Tallman</a:t>
            </a:r>
          </a:p>
        </p:txBody>
      </p:sp>
      <p:sp>
        <p:nvSpPr>
          <p:cNvPr id="39972" name="Rectangle 36"/>
          <p:cNvSpPr>
            <a:spLocks noChangeArrowheads="1"/>
          </p:cNvSpPr>
          <p:nvPr/>
        </p:nvSpPr>
        <p:spPr bwMode="auto">
          <a:xfrm>
            <a:off x="7942263" y="581025"/>
            <a:ext cx="4048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=</a:t>
            </a:r>
          </a:p>
        </p:txBody>
      </p:sp>
      <p:sp>
        <p:nvSpPr>
          <p:cNvPr id="39940" name="WordArt 4"/>
          <p:cNvSpPr>
            <a:spLocks noChangeArrowheads="1" noChangeShapeType="1" noTextEdit="1"/>
          </p:cNvSpPr>
          <p:nvPr/>
        </p:nvSpPr>
        <p:spPr bwMode="auto">
          <a:xfrm>
            <a:off x="203200" y="393700"/>
            <a:ext cx="6146800" cy="81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50021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Multiplication and Division Fact Families</a:t>
            </a:r>
          </a:p>
        </p:txBody>
      </p:sp>
      <p:sp>
        <p:nvSpPr>
          <p:cNvPr id="39945" name="AutoShape 9"/>
          <p:cNvSpPr>
            <a:spLocks noChangeArrowheads="1"/>
          </p:cNvSpPr>
          <p:nvPr/>
        </p:nvSpPr>
        <p:spPr bwMode="auto">
          <a:xfrm rot="5400000">
            <a:off x="4110038" y="2862262"/>
            <a:ext cx="2590800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46" name="AutoShape 10"/>
          <p:cNvSpPr>
            <a:spLocks noChangeArrowheads="1"/>
          </p:cNvSpPr>
          <p:nvPr/>
        </p:nvSpPr>
        <p:spPr bwMode="auto">
          <a:xfrm rot="5400000">
            <a:off x="3275013" y="2862262"/>
            <a:ext cx="2590800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47" name="AutoShape 11"/>
          <p:cNvSpPr>
            <a:spLocks noChangeArrowheads="1"/>
          </p:cNvSpPr>
          <p:nvPr/>
        </p:nvSpPr>
        <p:spPr bwMode="auto">
          <a:xfrm rot="5400000">
            <a:off x="2435226" y="2862262"/>
            <a:ext cx="2590800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48" name="AutoShape 12"/>
          <p:cNvSpPr>
            <a:spLocks noChangeArrowheads="1"/>
          </p:cNvSpPr>
          <p:nvPr/>
        </p:nvSpPr>
        <p:spPr bwMode="auto">
          <a:xfrm rot="5400000">
            <a:off x="1598613" y="2862262"/>
            <a:ext cx="2590800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49" name="AutoShape 13"/>
          <p:cNvSpPr>
            <a:spLocks noChangeArrowheads="1"/>
          </p:cNvSpPr>
          <p:nvPr/>
        </p:nvSpPr>
        <p:spPr bwMode="auto">
          <a:xfrm rot="5400000">
            <a:off x="763588" y="2862262"/>
            <a:ext cx="2590800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50" name="AutoShape 14"/>
          <p:cNvSpPr>
            <a:spLocks noChangeArrowheads="1"/>
          </p:cNvSpPr>
          <p:nvPr/>
        </p:nvSpPr>
        <p:spPr bwMode="auto">
          <a:xfrm rot="5400000">
            <a:off x="-76199" y="2862262"/>
            <a:ext cx="2590800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51" name="Oval 15"/>
          <p:cNvSpPr>
            <a:spLocks noChangeArrowheads="1"/>
          </p:cNvSpPr>
          <p:nvPr/>
        </p:nvSpPr>
        <p:spPr bwMode="auto">
          <a:xfrm>
            <a:off x="2600325" y="20288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39952" name="Oval 16"/>
          <p:cNvSpPr>
            <a:spLocks noChangeArrowheads="1"/>
          </p:cNvSpPr>
          <p:nvPr/>
        </p:nvSpPr>
        <p:spPr bwMode="auto">
          <a:xfrm>
            <a:off x="3424238" y="20288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39953" name="Oval 17"/>
          <p:cNvSpPr>
            <a:spLocks noChangeArrowheads="1"/>
          </p:cNvSpPr>
          <p:nvPr/>
        </p:nvSpPr>
        <p:spPr bwMode="auto">
          <a:xfrm>
            <a:off x="4262438" y="20288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39954" name="Oval 18"/>
          <p:cNvSpPr>
            <a:spLocks noChangeArrowheads="1"/>
          </p:cNvSpPr>
          <p:nvPr/>
        </p:nvSpPr>
        <p:spPr bwMode="auto">
          <a:xfrm>
            <a:off x="5100638" y="20288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39955" name="Oval 19"/>
          <p:cNvSpPr>
            <a:spLocks noChangeArrowheads="1"/>
          </p:cNvSpPr>
          <p:nvPr/>
        </p:nvSpPr>
        <p:spPr bwMode="auto">
          <a:xfrm>
            <a:off x="923925" y="20288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39956" name="Oval 20"/>
          <p:cNvSpPr>
            <a:spLocks noChangeArrowheads="1"/>
          </p:cNvSpPr>
          <p:nvPr/>
        </p:nvSpPr>
        <p:spPr bwMode="auto">
          <a:xfrm>
            <a:off x="1762125" y="20288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39957" name="Oval 21"/>
          <p:cNvSpPr>
            <a:spLocks noChangeArrowheads="1"/>
          </p:cNvSpPr>
          <p:nvPr/>
        </p:nvSpPr>
        <p:spPr bwMode="auto">
          <a:xfrm>
            <a:off x="2600325" y="29432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39958" name="Oval 22"/>
          <p:cNvSpPr>
            <a:spLocks noChangeArrowheads="1"/>
          </p:cNvSpPr>
          <p:nvPr/>
        </p:nvSpPr>
        <p:spPr bwMode="auto">
          <a:xfrm>
            <a:off x="3424238" y="29432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39959" name="Oval 23"/>
          <p:cNvSpPr>
            <a:spLocks noChangeArrowheads="1"/>
          </p:cNvSpPr>
          <p:nvPr/>
        </p:nvSpPr>
        <p:spPr bwMode="auto">
          <a:xfrm>
            <a:off x="4262438" y="29432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39960" name="Oval 24"/>
          <p:cNvSpPr>
            <a:spLocks noChangeArrowheads="1"/>
          </p:cNvSpPr>
          <p:nvPr/>
        </p:nvSpPr>
        <p:spPr bwMode="auto">
          <a:xfrm>
            <a:off x="5100638" y="29432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39961" name="Oval 25"/>
          <p:cNvSpPr>
            <a:spLocks noChangeArrowheads="1"/>
          </p:cNvSpPr>
          <p:nvPr/>
        </p:nvSpPr>
        <p:spPr bwMode="auto">
          <a:xfrm>
            <a:off x="923925" y="29432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39962" name="Oval 26"/>
          <p:cNvSpPr>
            <a:spLocks noChangeArrowheads="1"/>
          </p:cNvSpPr>
          <p:nvPr/>
        </p:nvSpPr>
        <p:spPr bwMode="auto">
          <a:xfrm>
            <a:off x="1762125" y="29432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39963" name="Oval 27"/>
          <p:cNvSpPr>
            <a:spLocks noChangeArrowheads="1"/>
          </p:cNvSpPr>
          <p:nvPr/>
        </p:nvSpPr>
        <p:spPr bwMode="auto">
          <a:xfrm>
            <a:off x="2600325" y="3843338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39964" name="Oval 28"/>
          <p:cNvSpPr>
            <a:spLocks noChangeArrowheads="1"/>
          </p:cNvSpPr>
          <p:nvPr/>
        </p:nvSpPr>
        <p:spPr bwMode="auto">
          <a:xfrm>
            <a:off x="3424238" y="3843338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39965" name="Oval 29"/>
          <p:cNvSpPr>
            <a:spLocks noChangeArrowheads="1"/>
          </p:cNvSpPr>
          <p:nvPr/>
        </p:nvSpPr>
        <p:spPr bwMode="auto">
          <a:xfrm>
            <a:off x="4262438" y="3843338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39966" name="Oval 30"/>
          <p:cNvSpPr>
            <a:spLocks noChangeArrowheads="1"/>
          </p:cNvSpPr>
          <p:nvPr/>
        </p:nvSpPr>
        <p:spPr bwMode="auto">
          <a:xfrm>
            <a:off x="5100638" y="3843338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39967" name="Oval 31"/>
          <p:cNvSpPr>
            <a:spLocks noChangeArrowheads="1"/>
          </p:cNvSpPr>
          <p:nvPr/>
        </p:nvSpPr>
        <p:spPr bwMode="auto">
          <a:xfrm>
            <a:off x="923925" y="3843338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39968" name="Oval 32"/>
          <p:cNvSpPr>
            <a:spLocks noChangeArrowheads="1"/>
          </p:cNvSpPr>
          <p:nvPr/>
        </p:nvSpPr>
        <p:spPr bwMode="auto">
          <a:xfrm>
            <a:off x="1762125" y="3843338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39969" name="Rectangle 33"/>
          <p:cNvSpPr>
            <a:spLocks noChangeArrowheads="1"/>
          </p:cNvSpPr>
          <p:nvPr/>
        </p:nvSpPr>
        <p:spPr bwMode="auto">
          <a:xfrm>
            <a:off x="6823075" y="582613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6</a:t>
            </a:r>
          </a:p>
        </p:txBody>
      </p:sp>
      <p:sp>
        <p:nvSpPr>
          <p:cNvPr id="39970" name="Rectangle 34"/>
          <p:cNvSpPr>
            <a:spLocks noChangeArrowheads="1"/>
          </p:cNvSpPr>
          <p:nvPr/>
        </p:nvSpPr>
        <p:spPr bwMode="auto">
          <a:xfrm>
            <a:off x="7212013" y="581025"/>
            <a:ext cx="3921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×</a:t>
            </a:r>
          </a:p>
        </p:txBody>
      </p:sp>
      <p:sp>
        <p:nvSpPr>
          <p:cNvPr id="39971" name="Rectangle 35"/>
          <p:cNvSpPr>
            <a:spLocks noChangeArrowheads="1"/>
          </p:cNvSpPr>
          <p:nvPr/>
        </p:nvSpPr>
        <p:spPr bwMode="auto">
          <a:xfrm>
            <a:off x="7551738" y="581025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3</a:t>
            </a:r>
          </a:p>
        </p:txBody>
      </p:sp>
      <p:sp>
        <p:nvSpPr>
          <p:cNvPr id="39973" name="Rectangle 37"/>
          <p:cNvSpPr>
            <a:spLocks noChangeArrowheads="1"/>
          </p:cNvSpPr>
          <p:nvPr/>
        </p:nvSpPr>
        <p:spPr bwMode="auto">
          <a:xfrm>
            <a:off x="8293100" y="581025"/>
            <a:ext cx="64135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99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99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1" dur="80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2" dur="80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80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80"/>
                                        <p:tgtEl>
                                          <p:spTgt spid="399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80"/>
                                        <p:tgtEl>
                                          <p:spTgt spid="399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80"/>
                                        <p:tgtEl>
                                          <p:spTgt spid="399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7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94" dur="250" autoRev="1" fill="hold"/>
                                        <p:tgtEl>
                                          <p:spTgt spid="399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195" dur="250" autoRev="1" fill="hold"/>
                                        <p:tgtEl>
                                          <p:spTgt spid="399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96" dur="250" autoRev="1" fill="hold"/>
                                        <p:tgtEl>
                                          <p:spTgt spid="399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250" autoRev="1" fill="hold"/>
                                        <p:tgtEl>
                                          <p:spTgt spid="399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99" dur="250" autoRev="1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00" dur="250" autoRev="1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01" dur="250" autoRev="1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250" autoRev="1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04" dur="250" autoRev="1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05" dur="250" autoRev="1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06" dur="250" autoRev="1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250" autoRev="1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09" dur="250" autoRev="1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10" dur="250" autoRev="1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11" dur="250" autoRev="1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250" autoRev="1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14" dur="250" autoRev="1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15" dur="250" autoRev="1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16" dur="250" autoRev="1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250" autoRev="1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19" dur="250" autoRev="1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20" dur="250" autoRev="1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21" dur="250" autoRev="1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250" autoRev="1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24" dur="250" autoRev="1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25" dur="250" autoRev="1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26" dur="250" autoRev="1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" dur="250" autoRev="1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29" dur="250" autoRev="1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30" dur="250" autoRev="1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31" dur="250" autoRev="1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250" autoRev="1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34" dur="250" autoRev="1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35" dur="250" autoRev="1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36" dur="250" autoRev="1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" dur="250" autoRev="1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39" dur="250" autoRev="1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40" dur="250" autoRev="1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41" dur="250" autoRev="1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250" autoRev="1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44" dur="250" autoRev="1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45" dur="250" autoRev="1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46" dur="250" autoRev="1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7" dur="250" autoRev="1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49" dur="250" autoRev="1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50" dur="250" autoRev="1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51" dur="250" autoRev="1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250" autoRev="1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54" dur="250" autoRev="1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55" dur="250" autoRev="1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56" dur="250" autoRev="1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" dur="250" autoRev="1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59" dur="250" autoRev="1" fill="hold"/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60" dur="250" autoRev="1" fill="hold"/>
                                        <p:tgtEl>
                                          <p:spTgt spid="399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1" dur="250" autoRev="1" fill="hold"/>
                                        <p:tgtEl>
                                          <p:spTgt spid="399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250" autoRev="1" fill="hold"/>
                                        <p:tgtEl>
                                          <p:spTgt spid="399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64" dur="250" autoRev="1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65" dur="250" autoRev="1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6" dur="250" autoRev="1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250" autoRev="1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69" dur="250" autoRev="1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70" dur="250" autoRev="1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71" dur="250" autoRev="1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250" autoRev="1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74" dur="250" autoRev="1" fill="hold"/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75" dur="250" autoRev="1" fill="hold"/>
                                        <p:tgtEl>
                                          <p:spTgt spid="399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76" dur="250" autoRev="1" fill="hold"/>
                                        <p:tgtEl>
                                          <p:spTgt spid="399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7" dur="250" autoRev="1" fill="hold"/>
                                        <p:tgtEl>
                                          <p:spTgt spid="399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79" dur="250" autoRev="1" fill="hold"/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80" dur="250" autoRev="1" fill="hold"/>
                                        <p:tgtEl>
                                          <p:spTgt spid="399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81" dur="250" autoRev="1" fill="hold"/>
                                        <p:tgtEl>
                                          <p:spTgt spid="399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2" dur="250" autoRev="1" fill="hold"/>
                                        <p:tgtEl>
                                          <p:spTgt spid="399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84" dur="250" autoRev="1" fill="hold"/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85" dur="250" autoRev="1" fill="hold"/>
                                        <p:tgtEl>
                                          <p:spTgt spid="399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86" dur="250" autoRev="1" fill="hold"/>
                                        <p:tgtEl>
                                          <p:spTgt spid="399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250" autoRev="1" fill="hold"/>
                                        <p:tgtEl>
                                          <p:spTgt spid="399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1" dur="2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4" dur="2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7" dur="20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0" dur="20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3" dur="20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6" dur="20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9" dur="20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2" dur="20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5" dur="20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8" dur="20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1" dur="20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4" dur="20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7" dur="20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0" dur="20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3" dur="20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6" dur="20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9" dur="20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2" dur="20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5" dur="20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8" dur="20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1" dur="20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4" dur="20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7" dur="20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0" dur="2000"/>
                                        <p:tgtEl>
                                          <p:spTgt spid="399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72" grpId="0"/>
      <p:bldP spid="39940" grpId="0" animBg="1"/>
      <p:bldP spid="39945" grpId="0" animBg="1"/>
      <p:bldP spid="39945" grpId="1" animBg="1"/>
      <p:bldP spid="39946" grpId="0" animBg="1"/>
      <p:bldP spid="39946" grpId="1" animBg="1"/>
      <p:bldP spid="39947" grpId="0" animBg="1"/>
      <p:bldP spid="39947" grpId="1" animBg="1"/>
      <p:bldP spid="39948" grpId="0" animBg="1"/>
      <p:bldP spid="39948" grpId="1" animBg="1"/>
      <p:bldP spid="39949" grpId="0" animBg="1"/>
      <p:bldP spid="39949" grpId="1" animBg="1"/>
      <p:bldP spid="39950" grpId="0" animBg="1"/>
      <p:bldP spid="39950" grpId="1" animBg="1"/>
      <p:bldP spid="39951" grpId="0" animBg="1"/>
      <p:bldP spid="39951" grpId="1" animBg="1"/>
      <p:bldP spid="39951" grpId="2" animBg="1"/>
      <p:bldP spid="39952" grpId="0" animBg="1"/>
      <p:bldP spid="39952" grpId="1" animBg="1"/>
      <p:bldP spid="39952" grpId="2" animBg="1"/>
      <p:bldP spid="39953" grpId="0" animBg="1"/>
      <p:bldP spid="39953" grpId="1" animBg="1"/>
      <p:bldP spid="39953" grpId="2" animBg="1"/>
      <p:bldP spid="39954" grpId="0" animBg="1"/>
      <p:bldP spid="39954" grpId="1" animBg="1"/>
      <p:bldP spid="39954" grpId="2" animBg="1"/>
      <p:bldP spid="39955" grpId="0" animBg="1"/>
      <p:bldP spid="39955" grpId="1" animBg="1"/>
      <p:bldP spid="39955" grpId="2" animBg="1"/>
      <p:bldP spid="39956" grpId="0" animBg="1"/>
      <p:bldP spid="39956" grpId="1" animBg="1"/>
      <p:bldP spid="39956" grpId="2" animBg="1"/>
      <p:bldP spid="39957" grpId="0" animBg="1"/>
      <p:bldP spid="39957" grpId="1" animBg="1"/>
      <p:bldP spid="39957" grpId="2" animBg="1"/>
      <p:bldP spid="39958" grpId="0" animBg="1"/>
      <p:bldP spid="39958" grpId="1" animBg="1"/>
      <p:bldP spid="39958" grpId="2" animBg="1"/>
      <p:bldP spid="39959" grpId="0" animBg="1"/>
      <p:bldP spid="39959" grpId="1" animBg="1"/>
      <p:bldP spid="39959" grpId="2" animBg="1"/>
      <p:bldP spid="39960" grpId="0" animBg="1"/>
      <p:bldP spid="39960" grpId="1" animBg="1"/>
      <p:bldP spid="39960" grpId="2" animBg="1"/>
      <p:bldP spid="39961" grpId="0" animBg="1"/>
      <p:bldP spid="39961" grpId="1" animBg="1"/>
      <p:bldP spid="39961" grpId="2" animBg="1"/>
      <p:bldP spid="39962" grpId="0" animBg="1"/>
      <p:bldP spid="39962" grpId="1" animBg="1"/>
      <p:bldP spid="39962" grpId="2" animBg="1"/>
      <p:bldP spid="39963" grpId="0" animBg="1"/>
      <p:bldP spid="39963" grpId="1" animBg="1"/>
      <p:bldP spid="39963" grpId="2" animBg="1"/>
      <p:bldP spid="39964" grpId="0" animBg="1"/>
      <p:bldP spid="39964" grpId="1" animBg="1"/>
      <p:bldP spid="39964" grpId="2" animBg="1"/>
      <p:bldP spid="39965" grpId="0" animBg="1"/>
      <p:bldP spid="39965" grpId="1" animBg="1"/>
      <p:bldP spid="39965" grpId="2" animBg="1"/>
      <p:bldP spid="39966" grpId="0" animBg="1"/>
      <p:bldP spid="39966" grpId="1" animBg="1"/>
      <p:bldP spid="39966" grpId="2" animBg="1"/>
      <p:bldP spid="39967" grpId="0" animBg="1"/>
      <p:bldP spid="39967" grpId="1" animBg="1"/>
      <p:bldP spid="39967" grpId="2" animBg="1"/>
      <p:bldP spid="39968" grpId="0" animBg="1"/>
      <p:bldP spid="39968" grpId="1" animBg="1"/>
      <p:bldP spid="39968" grpId="2" animBg="1"/>
      <p:bldP spid="39969" grpId="0"/>
      <p:bldP spid="39970" grpId="0"/>
      <p:bldP spid="39971" grpId="0"/>
      <p:bldP spid="39973" grpId="0"/>
      <p:bldP spid="39973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2007 M. Tallman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869950" y="1085850"/>
            <a:ext cx="73136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Write the fact family for the set of numbers.</a:t>
            </a:r>
          </a:p>
        </p:txBody>
      </p:sp>
      <p:sp>
        <p:nvSpPr>
          <p:cNvPr id="22532" name="WordArt 3"/>
          <p:cNvSpPr>
            <a:spLocks noChangeArrowheads="1" noChangeShapeType="1" noTextEdit="1"/>
          </p:cNvSpPr>
          <p:nvPr/>
        </p:nvSpPr>
        <p:spPr bwMode="auto">
          <a:xfrm>
            <a:off x="1390650" y="133350"/>
            <a:ext cx="6343650" cy="765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A50021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Your Turn!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3284538" y="1778000"/>
            <a:ext cx="2651125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49, 7, 7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2941638" y="2781300"/>
            <a:ext cx="335915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49 ÷ 7 = 7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2965450" y="3600450"/>
            <a:ext cx="335915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7 × 7 = 49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  <p:bldP spid="68613" grpId="0"/>
      <p:bldP spid="686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/>
              <a:t>© 2007 M. Tallman</a:t>
            </a:r>
          </a:p>
        </p:txBody>
      </p:sp>
      <p:sp>
        <p:nvSpPr>
          <p:cNvPr id="5123" name="Rectangle 7"/>
          <p:cNvSpPr>
            <a:spLocks noChangeArrowheads="1"/>
          </p:cNvSpPr>
          <p:nvPr/>
        </p:nvSpPr>
        <p:spPr bwMode="auto">
          <a:xfrm>
            <a:off x="7942263" y="581025"/>
            <a:ext cx="4048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=</a:t>
            </a:r>
          </a:p>
        </p:txBody>
      </p:sp>
      <p:sp>
        <p:nvSpPr>
          <p:cNvPr id="5124" name="WordArt 8"/>
          <p:cNvSpPr>
            <a:spLocks noChangeArrowheads="1" noChangeShapeType="1" noTextEdit="1"/>
          </p:cNvSpPr>
          <p:nvPr/>
        </p:nvSpPr>
        <p:spPr bwMode="auto">
          <a:xfrm>
            <a:off x="203200" y="393700"/>
            <a:ext cx="6146800" cy="81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50021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Multiplication and Division Fact Families</a:t>
            </a:r>
          </a:p>
        </p:txBody>
      </p:sp>
      <p:sp>
        <p:nvSpPr>
          <p:cNvPr id="40972" name="AutoShape 12"/>
          <p:cNvSpPr>
            <a:spLocks noChangeArrowheads="1"/>
          </p:cNvSpPr>
          <p:nvPr/>
        </p:nvSpPr>
        <p:spPr bwMode="auto">
          <a:xfrm rot="10800000">
            <a:off x="838200" y="3768725"/>
            <a:ext cx="4943475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73" name="AutoShape 13"/>
          <p:cNvSpPr>
            <a:spLocks noChangeArrowheads="1"/>
          </p:cNvSpPr>
          <p:nvPr/>
        </p:nvSpPr>
        <p:spPr bwMode="auto">
          <a:xfrm rot="10800000">
            <a:off x="838200" y="2868613"/>
            <a:ext cx="4943475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74" name="AutoShape 14"/>
          <p:cNvSpPr>
            <a:spLocks noChangeArrowheads="1"/>
          </p:cNvSpPr>
          <p:nvPr/>
        </p:nvSpPr>
        <p:spPr bwMode="auto">
          <a:xfrm rot="10800000">
            <a:off x="838200" y="1966913"/>
            <a:ext cx="4943475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75" name="Oval 15"/>
          <p:cNvSpPr>
            <a:spLocks noChangeArrowheads="1"/>
          </p:cNvSpPr>
          <p:nvPr/>
        </p:nvSpPr>
        <p:spPr bwMode="auto">
          <a:xfrm>
            <a:off x="2600325" y="20288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0976" name="Oval 16"/>
          <p:cNvSpPr>
            <a:spLocks noChangeArrowheads="1"/>
          </p:cNvSpPr>
          <p:nvPr/>
        </p:nvSpPr>
        <p:spPr bwMode="auto">
          <a:xfrm>
            <a:off x="3424238" y="20288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4262438" y="20288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5100638" y="20288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923925" y="20288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1762125" y="20288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600325" y="29432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424238" y="29432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4262438" y="29432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00638" y="29432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923925" y="29432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1762125" y="29432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600325" y="3843338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3424238" y="3843338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4262438" y="3843338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5100638" y="3843338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923925" y="3843338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1762125" y="3843338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5146" name="Rectangle 33"/>
          <p:cNvSpPr>
            <a:spLocks noChangeArrowheads="1"/>
          </p:cNvSpPr>
          <p:nvPr/>
        </p:nvSpPr>
        <p:spPr bwMode="auto">
          <a:xfrm>
            <a:off x="6823075" y="582613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6</a:t>
            </a:r>
          </a:p>
        </p:txBody>
      </p:sp>
      <p:sp>
        <p:nvSpPr>
          <p:cNvPr id="5147" name="Rectangle 34"/>
          <p:cNvSpPr>
            <a:spLocks noChangeArrowheads="1"/>
          </p:cNvSpPr>
          <p:nvPr/>
        </p:nvSpPr>
        <p:spPr bwMode="auto">
          <a:xfrm>
            <a:off x="7212013" y="581025"/>
            <a:ext cx="3921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×</a:t>
            </a:r>
          </a:p>
        </p:txBody>
      </p:sp>
      <p:sp>
        <p:nvSpPr>
          <p:cNvPr id="5148" name="Rectangle 35"/>
          <p:cNvSpPr>
            <a:spLocks noChangeArrowheads="1"/>
          </p:cNvSpPr>
          <p:nvPr/>
        </p:nvSpPr>
        <p:spPr bwMode="auto">
          <a:xfrm>
            <a:off x="7551738" y="581025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3</a:t>
            </a:r>
          </a:p>
        </p:txBody>
      </p:sp>
      <p:sp>
        <p:nvSpPr>
          <p:cNvPr id="5149" name="Rectangle 36"/>
          <p:cNvSpPr>
            <a:spLocks noChangeArrowheads="1"/>
          </p:cNvSpPr>
          <p:nvPr/>
        </p:nvSpPr>
        <p:spPr bwMode="auto">
          <a:xfrm>
            <a:off x="8293100" y="581025"/>
            <a:ext cx="64135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18</a:t>
            </a:r>
          </a:p>
        </p:txBody>
      </p:sp>
      <p:sp>
        <p:nvSpPr>
          <p:cNvPr id="40997" name="Rectangle 37"/>
          <p:cNvSpPr>
            <a:spLocks noChangeArrowheads="1"/>
          </p:cNvSpPr>
          <p:nvPr/>
        </p:nvSpPr>
        <p:spPr bwMode="auto">
          <a:xfrm>
            <a:off x="7939088" y="2257425"/>
            <a:ext cx="4048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=</a:t>
            </a:r>
          </a:p>
        </p:txBody>
      </p:sp>
      <p:sp>
        <p:nvSpPr>
          <p:cNvPr id="40998" name="Rectangle 38"/>
          <p:cNvSpPr>
            <a:spLocks noChangeArrowheads="1"/>
          </p:cNvSpPr>
          <p:nvPr/>
        </p:nvSpPr>
        <p:spPr bwMode="auto">
          <a:xfrm>
            <a:off x="6819900" y="2259013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3</a:t>
            </a:r>
          </a:p>
        </p:txBody>
      </p:sp>
      <p:sp>
        <p:nvSpPr>
          <p:cNvPr id="40999" name="Rectangle 39"/>
          <p:cNvSpPr>
            <a:spLocks noChangeArrowheads="1"/>
          </p:cNvSpPr>
          <p:nvPr/>
        </p:nvSpPr>
        <p:spPr bwMode="auto">
          <a:xfrm>
            <a:off x="7208838" y="2257425"/>
            <a:ext cx="3921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×</a:t>
            </a:r>
          </a:p>
        </p:txBody>
      </p:sp>
      <p:sp>
        <p:nvSpPr>
          <p:cNvPr id="41000" name="Rectangle 40"/>
          <p:cNvSpPr>
            <a:spLocks noChangeArrowheads="1"/>
          </p:cNvSpPr>
          <p:nvPr/>
        </p:nvSpPr>
        <p:spPr bwMode="auto">
          <a:xfrm>
            <a:off x="7548563" y="2257425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6</a:t>
            </a:r>
          </a:p>
        </p:txBody>
      </p:sp>
      <p:sp>
        <p:nvSpPr>
          <p:cNvPr id="41001" name="Rectangle 41"/>
          <p:cNvSpPr>
            <a:spLocks noChangeArrowheads="1"/>
          </p:cNvSpPr>
          <p:nvPr/>
        </p:nvSpPr>
        <p:spPr bwMode="auto">
          <a:xfrm>
            <a:off x="8289925" y="2257425"/>
            <a:ext cx="64135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409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409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410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410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5" dur="80"/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6" dur="80"/>
                                        <p:tgtEl>
                                          <p:spTgt spid="409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80"/>
                                        <p:tgtEl>
                                          <p:spTgt spid="409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0" dur="80"/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1" dur="80"/>
                                        <p:tgtEl>
                                          <p:spTgt spid="410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80"/>
                                        <p:tgtEl>
                                          <p:spTgt spid="410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7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6" dur="250" autoRev="1" fill="hold"/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167" dur="250" autoRev="1" fill="hold"/>
                                        <p:tgtEl>
                                          <p:spTgt spid="410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68" dur="250" autoRev="1" fill="hold"/>
                                        <p:tgtEl>
                                          <p:spTgt spid="410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50" autoRev="1" fill="hold"/>
                                        <p:tgtEl>
                                          <p:spTgt spid="410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71" dur="250" autoRev="1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172" dur="250" autoRev="1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73" dur="250" autoRev="1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250" autoRev="1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76" dur="250" autoRev="1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177" dur="250" autoRev="1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78" dur="250" autoRev="1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250" autoRev="1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81" dur="250" autoRev="1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182" dur="250" autoRev="1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83" dur="250" autoRev="1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250" autoRev="1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86" dur="250" autoRev="1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187" dur="250" autoRev="1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88" dur="250" autoRev="1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250" autoRev="1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91" dur="250" autoRev="1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192" dur="250" autoRev="1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93" dur="250" autoRev="1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250" autoRev="1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96" dur="250" autoRev="1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197" dur="250" autoRev="1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98" dur="250" autoRev="1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250" autoRev="1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01" dur="250" autoRev="1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02" dur="250" autoRev="1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03" dur="250" autoRev="1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250" autoRev="1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06" dur="250" autoRev="1" fill="hold"/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07" dur="250" autoRev="1" fill="hold"/>
                                        <p:tgtEl>
                                          <p:spTgt spid="409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08" dur="250" autoRev="1" fill="hold"/>
                                        <p:tgtEl>
                                          <p:spTgt spid="409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250" autoRev="1" fill="hold"/>
                                        <p:tgtEl>
                                          <p:spTgt spid="409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11" dur="250" autoRev="1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12" dur="250" autoRev="1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13" dur="250" autoRev="1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250" autoRev="1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16" dur="250" autoRev="1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17" dur="250" autoRev="1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18" dur="250" autoRev="1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9" dur="250" autoRev="1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21" dur="250" autoRev="1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22" dur="250" autoRev="1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23" dur="250" autoRev="1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250" autoRev="1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26" dur="250" autoRev="1" fill="hold"/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27" dur="250" autoRev="1" fill="hold"/>
                                        <p:tgtEl>
                                          <p:spTgt spid="409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28" dur="250" autoRev="1" fill="hold"/>
                                        <p:tgtEl>
                                          <p:spTgt spid="409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250" autoRev="1" fill="hold"/>
                                        <p:tgtEl>
                                          <p:spTgt spid="409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31" dur="250" autoRev="1" fill="hold"/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32" dur="250" autoRev="1" fill="hold"/>
                                        <p:tgtEl>
                                          <p:spTgt spid="409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33" dur="250" autoRev="1" fill="hold"/>
                                        <p:tgtEl>
                                          <p:spTgt spid="409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250" autoRev="1" fill="hold"/>
                                        <p:tgtEl>
                                          <p:spTgt spid="409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36" dur="250" autoRev="1" fill="hold"/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37" dur="250" autoRev="1" fill="hold"/>
                                        <p:tgtEl>
                                          <p:spTgt spid="409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38" dur="250" autoRev="1" fill="hold"/>
                                        <p:tgtEl>
                                          <p:spTgt spid="409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250" autoRev="1" fill="hold"/>
                                        <p:tgtEl>
                                          <p:spTgt spid="409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41" dur="250" autoRev="1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42" dur="250" autoRev="1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43" dur="250" autoRev="1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250" autoRev="1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46" dur="250" autoRev="1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47" dur="250" autoRev="1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48" dur="250" autoRev="1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250" autoRev="1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51" dur="250" autoRev="1" fill="hold"/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52" dur="250" autoRev="1" fill="hold"/>
                                        <p:tgtEl>
                                          <p:spTgt spid="409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53" dur="250" autoRev="1" fill="hold"/>
                                        <p:tgtEl>
                                          <p:spTgt spid="409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250" autoRev="1" fill="hold"/>
                                        <p:tgtEl>
                                          <p:spTgt spid="409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56" dur="250" autoRev="1" fill="hold"/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57" dur="250" autoRev="1" fill="hold"/>
                                        <p:tgtEl>
                                          <p:spTgt spid="409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58" dur="250" autoRev="1" fill="hold"/>
                                        <p:tgtEl>
                                          <p:spTgt spid="409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" dur="250" autoRev="1" fill="hold"/>
                                        <p:tgtEl>
                                          <p:spTgt spid="409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3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6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9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2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5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8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1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4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7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0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3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6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9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2" dur="50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5" dur="5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8" dur="500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1" dur="500"/>
                                        <p:tgtEl>
                                          <p:spTgt spid="40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4" dur="500"/>
                                        <p:tgtEl>
                                          <p:spTgt spid="40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7" dur="500"/>
                                        <p:tgtEl>
                                          <p:spTgt spid="409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0" dur="500"/>
                                        <p:tgtEl>
                                          <p:spTgt spid="409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3" dur="500"/>
                                        <p:tgtEl>
                                          <p:spTgt spid="40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2" grpId="0" animBg="1"/>
      <p:bldP spid="40972" grpId="1" animBg="1"/>
      <p:bldP spid="40973" grpId="0" animBg="1"/>
      <p:bldP spid="40973" grpId="1" animBg="1"/>
      <p:bldP spid="40974" grpId="0" animBg="1"/>
      <p:bldP spid="40974" grpId="1" animBg="1"/>
      <p:bldP spid="40975" grpId="0" animBg="1"/>
      <p:bldP spid="40975" grpId="1" animBg="1"/>
      <p:bldP spid="40975" grpId="2" animBg="1"/>
      <p:bldP spid="40976" grpId="0" animBg="1"/>
      <p:bldP spid="40976" grpId="1" animBg="1"/>
      <p:bldP spid="40976" grpId="2" animBg="1"/>
      <p:bldP spid="40977" grpId="0" animBg="1"/>
      <p:bldP spid="40977" grpId="1" animBg="1"/>
      <p:bldP spid="40977" grpId="2" animBg="1"/>
      <p:bldP spid="40978" grpId="0" animBg="1"/>
      <p:bldP spid="40978" grpId="1" animBg="1"/>
      <p:bldP spid="40978" grpId="2" animBg="1"/>
      <p:bldP spid="40979" grpId="0" animBg="1"/>
      <p:bldP spid="40979" grpId="1" animBg="1"/>
      <p:bldP spid="40979" grpId="2" animBg="1"/>
      <p:bldP spid="40980" grpId="0" animBg="1"/>
      <p:bldP spid="40980" grpId="1" animBg="1"/>
      <p:bldP spid="40980" grpId="2" animBg="1"/>
      <p:bldP spid="40981" grpId="0" animBg="1"/>
      <p:bldP spid="40981" grpId="1" animBg="1"/>
      <p:bldP spid="40981" grpId="2" animBg="1"/>
      <p:bldP spid="40982" grpId="0" animBg="1"/>
      <p:bldP spid="40982" grpId="1" animBg="1"/>
      <p:bldP spid="40982" grpId="2" animBg="1"/>
      <p:bldP spid="40983" grpId="0" animBg="1"/>
      <p:bldP spid="40983" grpId="1" animBg="1"/>
      <p:bldP spid="40983" grpId="2" animBg="1"/>
      <p:bldP spid="40984" grpId="0" animBg="1"/>
      <p:bldP spid="40984" grpId="1" animBg="1"/>
      <p:bldP spid="40984" grpId="2" animBg="1"/>
      <p:bldP spid="40985" grpId="0" animBg="1"/>
      <p:bldP spid="40985" grpId="1" animBg="1"/>
      <p:bldP spid="40985" grpId="2" animBg="1"/>
      <p:bldP spid="40986" grpId="0" animBg="1"/>
      <p:bldP spid="40986" grpId="1" animBg="1"/>
      <p:bldP spid="40986" grpId="2" animBg="1"/>
      <p:bldP spid="40987" grpId="0" animBg="1"/>
      <p:bldP spid="40987" grpId="1" animBg="1"/>
      <p:bldP spid="40987" grpId="2" animBg="1"/>
      <p:bldP spid="40988" grpId="0" animBg="1"/>
      <p:bldP spid="40988" grpId="1" animBg="1"/>
      <p:bldP spid="40988" grpId="2" animBg="1"/>
      <p:bldP spid="40989" grpId="0" animBg="1"/>
      <p:bldP spid="40989" grpId="1" animBg="1"/>
      <p:bldP spid="40989" grpId="2" animBg="1"/>
      <p:bldP spid="40990" grpId="0" animBg="1"/>
      <p:bldP spid="40990" grpId="1" animBg="1"/>
      <p:bldP spid="40990" grpId="2" animBg="1"/>
      <p:bldP spid="40991" grpId="0" animBg="1"/>
      <p:bldP spid="40991" grpId="1" animBg="1"/>
      <p:bldP spid="40991" grpId="2" animBg="1"/>
      <p:bldP spid="40992" grpId="0" animBg="1"/>
      <p:bldP spid="40992" grpId="1" animBg="1"/>
      <p:bldP spid="40992" grpId="2" animBg="1"/>
      <p:bldP spid="40997" grpId="0"/>
      <p:bldP spid="40998" grpId="0"/>
      <p:bldP spid="40999" grpId="0"/>
      <p:bldP spid="41000" grpId="0"/>
      <p:bldP spid="41001" grpId="0"/>
      <p:bldP spid="4100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/>
              <a:t>© 2007 M. Tallman</a:t>
            </a: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8123238" y="3959225"/>
            <a:ext cx="4048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=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6810375" y="3960813"/>
            <a:ext cx="64135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3400"/>
              <a:t>18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7392988" y="3959225"/>
            <a:ext cx="3921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÷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7732713" y="3959225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6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8474075" y="3959225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/>
              <a:t>3</a:t>
            </a:r>
          </a:p>
        </p:txBody>
      </p:sp>
      <p:sp>
        <p:nvSpPr>
          <p:cNvPr id="6152" name="Rectangle 7"/>
          <p:cNvSpPr>
            <a:spLocks noChangeArrowheads="1"/>
          </p:cNvSpPr>
          <p:nvPr/>
        </p:nvSpPr>
        <p:spPr bwMode="auto">
          <a:xfrm>
            <a:off x="7942263" y="581025"/>
            <a:ext cx="4048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=</a:t>
            </a:r>
          </a:p>
        </p:txBody>
      </p:sp>
      <p:sp>
        <p:nvSpPr>
          <p:cNvPr id="6153" name="WordArt 8"/>
          <p:cNvSpPr>
            <a:spLocks noChangeArrowheads="1" noChangeShapeType="1" noTextEdit="1"/>
          </p:cNvSpPr>
          <p:nvPr/>
        </p:nvSpPr>
        <p:spPr bwMode="auto">
          <a:xfrm>
            <a:off x="203200" y="393700"/>
            <a:ext cx="6146800" cy="81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50021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Multiplication and Division Fact Families</a:t>
            </a:r>
          </a:p>
        </p:txBody>
      </p:sp>
      <p:sp>
        <p:nvSpPr>
          <p:cNvPr id="41993" name="AutoShape 9"/>
          <p:cNvSpPr>
            <a:spLocks noChangeArrowheads="1"/>
          </p:cNvSpPr>
          <p:nvPr/>
        </p:nvSpPr>
        <p:spPr bwMode="auto">
          <a:xfrm rot="5400000">
            <a:off x="4110038" y="2862262"/>
            <a:ext cx="2590800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994" name="AutoShape 10"/>
          <p:cNvSpPr>
            <a:spLocks noChangeArrowheads="1"/>
          </p:cNvSpPr>
          <p:nvPr/>
        </p:nvSpPr>
        <p:spPr bwMode="auto">
          <a:xfrm rot="5400000">
            <a:off x="3275013" y="2862262"/>
            <a:ext cx="2590800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995" name="AutoShape 11"/>
          <p:cNvSpPr>
            <a:spLocks noChangeArrowheads="1"/>
          </p:cNvSpPr>
          <p:nvPr/>
        </p:nvSpPr>
        <p:spPr bwMode="auto">
          <a:xfrm rot="5400000">
            <a:off x="2435226" y="2862262"/>
            <a:ext cx="2590800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996" name="AutoShape 12"/>
          <p:cNvSpPr>
            <a:spLocks noChangeArrowheads="1"/>
          </p:cNvSpPr>
          <p:nvPr/>
        </p:nvSpPr>
        <p:spPr bwMode="auto">
          <a:xfrm rot="5400000">
            <a:off x="1598613" y="2862262"/>
            <a:ext cx="2590800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997" name="AutoShape 13"/>
          <p:cNvSpPr>
            <a:spLocks noChangeArrowheads="1"/>
          </p:cNvSpPr>
          <p:nvPr/>
        </p:nvSpPr>
        <p:spPr bwMode="auto">
          <a:xfrm rot="5400000">
            <a:off x="763588" y="2862262"/>
            <a:ext cx="2590800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998" name="AutoShape 14"/>
          <p:cNvSpPr>
            <a:spLocks noChangeArrowheads="1"/>
          </p:cNvSpPr>
          <p:nvPr/>
        </p:nvSpPr>
        <p:spPr bwMode="auto">
          <a:xfrm rot="5400000">
            <a:off x="-76199" y="2862262"/>
            <a:ext cx="2590800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999" name="Oval 15"/>
          <p:cNvSpPr>
            <a:spLocks noChangeArrowheads="1"/>
          </p:cNvSpPr>
          <p:nvPr/>
        </p:nvSpPr>
        <p:spPr bwMode="auto">
          <a:xfrm>
            <a:off x="2600325" y="20288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2000" name="Oval 16"/>
          <p:cNvSpPr>
            <a:spLocks noChangeArrowheads="1"/>
          </p:cNvSpPr>
          <p:nvPr/>
        </p:nvSpPr>
        <p:spPr bwMode="auto">
          <a:xfrm>
            <a:off x="3424238" y="20288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2001" name="Oval 17"/>
          <p:cNvSpPr>
            <a:spLocks noChangeArrowheads="1"/>
          </p:cNvSpPr>
          <p:nvPr/>
        </p:nvSpPr>
        <p:spPr bwMode="auto">
          <a:xfrm>
            <a:off x="4262438" y="20288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2002" name="Oval 18"/>
          <p:cNvSpPr>
            <a:spLocks noChangeArrowheads="1"/>
          </p:cNvSpPr>
          <p:nvPr/>
        </p:nvSpPr>
        <p:spPr bwMode="auto">
          <a:xfrm>
            <a:off x="5100638" y="20288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2003" name="Oval 19"/>
          <p:cNvSpPr>
            <a:spLocks noChangeArrowheads="1"/>
          </p:cNvSpPr>
          <p:nvPr/>
        </p:nvSpPr>
        <p:spPr bwMode="auto">
          <a:xfrm>
            <a:off x="923925" y="20288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2004" name="Oval 20"/>
          <p:cNvSpPr>
            <a:spLocks noChangeArrowheads="1"/>
          </p:cNvSpPr>
          <p:nvPr/>
        </p:nvSpPr>
        <p:spPr bwMode="auto">
          <a:xfrm>
            <a:off x="1762125" y="20288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2005" name="Oval 21"/>
          <p:cNvSpPr>
            <a:spLocks noChangeArrowheads="1"/>
          </p:cNvSpPr>
          <p:nvPr/>
        </p:nvSpPr>
        <p:spPr bwMode="auto">
          <a:xfrm>
            <a:off x="2600325" y="29432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2006" name="Oval 22"/>
          <p:cNvSpPr>
            <a:spLocks noChangeArrowheads="1"/>
          </p:cNvSpPr>
          <p:nvPr/>
        </p:nvSpPr>
        <p:spPr bwMode="auto">
          <a:xfrm>
            <a:off x="3424238" y="29432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2007" name="Oval 23"/>
          <p:cNvSpPr>
            <a:spLocks noChangeArrowheads="1"/>
          </p:cNvSpPr>
          <p:nvPr/>
        </p:nvSpPr>
        <p:spPr bwMode="auto">
          <a:xfrm>
            <a:off x="4262438" y="29432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2008" name="Oval 24"/>
          <p:cNvSpPr>
            <a:spLocks noChangeArrowheads="1"/>
          </p:cNvSpPr>
          <p:nvPr/>
        </p:nvSpPr>
        <p:spPr bwMode="auto">
          <a:xfrm>
            <a:off x="5100638" y="29432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2009" name="Oval 25"/>
          <p:cNvSpPr>
            <a:spLocks noChangeArrowheads="1"/>
          </p:cNvSpPr>
          <p:nvPr/>
        </p:nvSpPr>
        <p:spPr bwMode="auto">
          <a:xfrm>
            <a:off x="923925" y="29432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2010" name="Oval 26"/>
          <p:cNvSpPr>
            <a:spLocks noChangeArrowheads="1"/>
          </p:cNvSpPr>
          <p:nvPr/>
        </p:nvSpPr>
        <p:spPr bwMode="auto">
          <a:xfrm>
            <a:off x="1762125" y="29432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2011" name="Oval 27"/>
          <p:cNvSpPr>
            <a:spLocks noChangeArrowheads="1"/>
          </p:cNvSpPr>
          <p:nvPr/>
        </p:nvSpPr>
        <p:spPr bwMode="auto">
          <a:xfrm>
            <a:off x="2600325" y="3843338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2012" name="Oval 28"/>
          <p:cNvSpPr>
            <a:spLocks noChangeArrowheads="1"/>
          </p:cNvSpPr>
          <p:nvPr/>
        </p:nvSpPr>
        <p:spPr bwMode="auto">
          <a:xfrm>
            <a:off x="3424238" y="3843338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2013" name="Oval 29"/>
          <p:cNvSpPr>
            <a:spLocks noChangeArrowheads="1"/>
          </p:cNvSpPr>
          <p:nvPr/>
        </p:nvSpPr>
        <p:spPr bwMode="auto">
          <a:xfrm>
            <a:off x="4262438" y="3843338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2014" name="Oval 30"/>
          <p:cNvSpPr>
            <a:spLocks noChangeArrowheads="1"/>
          </p:cNvSpPr>
          <p:nvPr/>
        </p:nvSpPr>
        <p:spPr bwMode="auto">
          <a:xfrm>
            <a:off x="5100638" y="3843338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2015" name="Oval 31"/>
          <p:cNvSpPr>
            <a:spLocks noChangeArrowheads="1"/>
          </p:cNvSpPr>
          <p:nvPr/>
        </p:nvSpPr>
        <p:spPr bwMode="auto">
          <a:xfrm>
            <a:off x="923925" y="3843338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2016" name="Oval 32"/>
          <p:cNvSpPr>
            <a:spLocks noChangeArrowheads="1"/>
          </p:cNvSpPr>
          <p:nvPr/>
        </p:nvSpPr>
        <p:spPr bwMode="auto">
          <a:xfrm>
            <a:off x="1762125" y="3843338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178" name="Rectangle 33"/>
          <p:cNvSpPr>
            <a:spLocks noChangeArrowheads="1"/>
          </p:cNvSpPr>
          <p:nvPr/>
        </p:nvSpPr>
        <p:spPr bwMode="auto">
          <a:xfrm>
            <a:off x="6823075" y="582613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6</a:t>
            </a:r>
          </a:p>
        </p:txBody>
      </p:sp>
      <p:sp>
        <p:nvSpPr>
          <p:cNvPr id="6179" name="Rectangle 34"/>
          <p:cNvSpPr>
            <a:spLocks noChangeArrowheads="1"/>
          </p:cNvSpPr>
          <p:nvPr/>
        </p:nvSpPr>
        <p:spPr bwMode="auto">
          <a:xfrm>
            <a:off x="7212013" y="581025"/>
            <a:ext cx="3921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×</a:t>
            </a:r>
          </a:p>
        </p:txBody>
      </p:sp>
      <p:sp>
        <p:nvSpPr>
          <p:cNvPr id="6180" name="Rectangle 35"/>
          <p:cNvSpPr>
            <a:spLocks noChangeArrowheads="1"/>
          </p:cNvSpPr>
          <p:nvPr/>
        </p:nvSpPr>
        <p:spPr bwMode="auto">
          <a:xfrm>
            <a:off x="7551738" y="581025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3</a:t>
            </a:r>
          </a:p>
        </p:txBody>
      </p:sp>
      <p:sp>
        <p:nvSpPr>
          <p:cNvPr id="6181" name="Rectangle 36"/>
          <p:cNvSpPr>
            <a:spLocks noChangeArrowheads="1"/>
          </p:cNvSpPr>
          <p:nvPr/>
        </p:nvSpPr>
        <p:spPr bwMode="auto">
          <a:xfrm>
            <a:off x="8293100" y="581025"/>
            <a:ext cx="64135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18</a:t>
            </a:r>
          </a:p>
        </p:txBody>
      </p:sp>
      <p:sp>
        <p:nvSpPr>
          <p:cNvPr id="6182" name="Rectangle 37"/>
          <p:cNvSpPr>
            <a:spLocks noChangeArrowheads="1"/>
          </p:cNvSpPr>
          <p:nvPr/>
        </p:nvSpPr>
        <p:spPr bwMode="auto">
          <a:xfrm>
            <a:off x="7939088" y="2257425"/>
            <a:ext cx="4048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=</a:t>
            </a:r>
          </a:p>
        </p:txBody>
      </p:sp>
      <p:sp>
        <p:nvSpPr>
          <p:cNvPr id="6183" name="Rectangle 38"/>
          <p:cNvSpPr>
            <a:spLocks noChangeArrowheads="1"/>
          </p:cNvSpPr>
          <p:nvPr/>
        </p:nvSpPr>
        <p:spPr bwMode="auto">
          <a:xfrm>
            <a:off x="6819900" y="2259013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3</a:t>
            </a:r>
          </a:p>
        </p:txBody>
      </p:sp>
      <p:sp>
        <p:nvSpPr>
          <p:cNvPr id="6184" name="Rectangle 39"/>
          <p:cNvSpPr>
            <a:spLocks noChangeArrowheads="1"/>
          </p:cNvSpPr>
          <p:nvPr/>
        </p:nvSpPr>
        <p:spPr bwMode="auto">
          <a:xfrm>
            <a:off x="7208838" y="2257425"/>
            <a:ext cx="3921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×</a:t>
            </a:r>
          </a:p>
        </p:txBody>
      </p:sp>
      <p:sp>
        <p:nvSpPr>
          <p:cNvPr id="6185" name="Rectangle 40"/>
          <p:cNvSpPr>
            <a:spLocks noChangeArrowheads="1"/>
          </p:cNvSpPr>
          <p:nvPr/>
        </p:nvSpPr>
        <p:spPr bwMode="auto">
          <a:xfrm>
            <a:off x="7548563" y="2257425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6</a:t>
            </a:r>
          </a:p>
        </p:txBody>
      </p:sp>
      <p:sp>
        <p:nvSpPr>
          <p:cNvPr id="6186" name="Rectangle 41"/>
          <p:cNvSpPr>
            <a:spLocks noChangeArrowheads="1"/>
          </p:cNvSpPr>
          <p:nvPr/>
        </p:nvSpPr>
        <p:spPr bwMode="auto">
          <a:xfrm>
            <a:off x="8289925" y="2257425"/>
            <a:ext cx="64135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6" dur="80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7" dur="80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80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1" dur="80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2" dur="80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80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7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77" dur="250" autoRev="1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178" dur="250" autoRev="1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79" dur="250" autoRev="1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250" autoRev="1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82" dur="250" autoRev="1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183" dur="250" autoRev="1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84" dur="250" autoRev="1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250" autoRev="1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87" dur="250" autoRev="1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188" dur="250" autoRev="1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89" dur="250" autoRev="1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50" autoRev="1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92" dur="250" autoRev="1" fill="hold"/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193" dur="250" autoRev="1" fill="hold"/>
                                        <p:tgtEl>
                                          <p:spTgt spid="420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94" dur="250" autoRev="1" fill="hold"/>
                                        <p:tgtEl>
                                          <p:spTgt spid="420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250" autoRev="1" fill="hold"/>
                                        <p:tgtEl>
                                          <p:spTgt spid="420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9" dur="1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2" dur="1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5" dur="1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8" dur="10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1" dur="10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4" dur="10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7" dur="10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0" dur="10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3" dur="10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6" dur="10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9" dur="10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2" dur="10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5" dur="10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8" dur="10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1" dur="10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4" dur="10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7" dur="10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0" dur="10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3" dur="10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6" dur="10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9" dur="10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2" dur="10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5" dur="10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8" dur="1000"/>
                                        <p:tgtEl>
                                          <p:spTgt spid="420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/>
      <p:bldP spid="41988" grpId="0"/>
      <p:bldP spid="41989" grpId="0"/>
      <p:bldP spid="41990" grpId="0"/>
      <p:bldP spid="41990" grpId="1"/>
      <p:bldP spid="41993" grpId="0" animBg="1"/>
      <p:bldP spid="41993" grpId="1" animBg="1"/>
      <p:bldP spid="41994" grpId="0" animBg="1"/>
      <p:bldP spid="41994" grpId="1" animBg="1"/>
      <p:bldP spid="41995" grpId="0" animBg="1"/>
      <p:bldP spid="41995" grpId="1" animBg="1"/>
      <p:bldP spid="41996" grpId="0" animBg="1"/>
      <p:bldP spid="41996" grpId="1" animBg="1"/>
      <p:bldP spid="41997" grpId="0" animBg="1"/>
      <p:bldP spid="41997" grpId="1" animBg="1"/>
      <p:bldP spid="41998" grpId="0" animBg="1"/>
      <p:bldP spid="41998" grpId="1" animBg="1"/>
      <p:bldP spid="41999" grpId="0" animBg="1"/>
      <p:bldP spid="41999" grpId="1" animBg="1"/>
      <p:bldP spid="42000" grpId="0" animBg="1"/>
      <p:bldP spid="42000" grpId="1" animBg="1"/>
      <p:bldP spid="42001" grpId="0" animBg="1"/>
      <p:bldP spid="42001" grpId="1" animBg="1"/>
      <p:bldP spid="42002" grpId="0" animBg="1"/>
      <p:bldP spid="42002" grpId="1" animBg="1"/>
      <p:bldP spid="42003" grpId="0" animBg="1"/>
      <p:bldP spid="42003" grpId="1" animBg="1"/>
      <p:bldP spid="42003" grpId="2" animBg="1"/>
      <p:bldP spid="42004" grpId="0" animBg="1"/>
      <p:bldP spid="42004" grpId="1" animBg="1"/>
      <p:bldP spid="42005" grpId="0" animBg="1"/>
      <p:bldP spid="42005" grpId="1" animBg="1"/>
      <p:bldP spid="42006" grpId="0" animBg="1"/>
      <p:bldP spid="42006" grpId="1" animBg="1"/>
      <p:bldP spid="42007" grpId="0" animBg="1"/>
      <p:bldP spid="42007" grpId="1" animBg="1"/>
      <p:bldP spid="42008" grpId="0" animBg="1"/>
      <p:bldP spid="42008" grpId="1" animBg="1"/>
      <p:bldP spid="42009" grpId="0" animBg="1"/>
      <p:bldP spid="42009" grpId="1" animBg="1"/>
      <p:bldP spid="42009" grpId="2" animBg="1"/>
      <p:bldP spid="42010" grpId="0" animBg="1"/>
      <p:bldP spid="42010" grpId="1" animBg="1"/>
      <p:bldP spid="42011" grpId="0" animBg="1"/>
      <p:bldP spid="42011" grpId="1" animBg="1"/>
      <p:bldP spid="42012" grpId="0" animBg="1"/>
      <p:bldP spid="42012" grpId="1" animBg="1"/>
      <p:bldP spid="42013" grpId="0" animBg="1"/>
      <p:bldP spid="42013" grpId="1" animBg="1"/>
      <p:bldP spid="42014" grpId="0" animBg="1"/>
      <p:bldP spid="42014" grpId="1" animBg="1"/>
      <p:bldP spid="42015" grpId="0" animBg="1"/>
      <p:bldP spid="42015" grpId="1" animBg="1"/>
      <p:bldP spid="42015" grpId="2" animBg="1"/>
      <p:bldP spid="42016" grpId="0" animBg="1"/>
      <p:bldP spid="4201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/>
              <a:t>© 2007 M. Tallman</a:t>
            </a: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8123238" y="3959225"/>
            <a:ext cx="4048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=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6810375" y="3960813"/>
            <a:ext cx="64135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3400"/>
              <a:t>18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7392988" y="3959225"/>
            <a:ext cx="3921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÷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7732713" y="3959225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6</a:t>
            </a: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8474075" y="3959225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/>
              <a:t>3</a:t>
            </a: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7942263" y="581025"/>
            <a:ext cx="4048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=</a:t>
            </a:r>
          </a:p>
        </p:txBody>
      </p:sp>
      <p:sp>
        <p:nvSpPr>
          <p:cNvPr id="7177" name="WordArt 8"/>
          <p:cNvSpPr>
            <a:spLocks noChangeArrowheads="1" noChangeShapeType="1" noTextEdit="1"/>
          </p:cNvSpPr>
          <p:nvPr/>
        </p:nvSpPr>
        <p:spPr bwMode="auto">
          <a:xfrm>
            <a:off x="203200" y="393700"/>
            <a:ext cx="6146800" cy="81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50021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Multiplication and Division Fact Families</a:t>
            </a:r>
          </a:p>
        </p:txBody>
      </p:sp>
      <p:sp>
        <p:nvSpPr>
          <p:cNvPr id="7178" name="Rectangle 33"/>
          <p:cNvSpPr>
            <a:spLocks noChangeArrowheads="1"/>
          </p:cNvSpPr>
          <p:nvPr/>
        </p:nvSpPr>
        <p:spPr bwMode="auto">
          <a:xfrm>
            <a:off x="6823075" y="582613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6</a:t>
            </a:r>
          </a:p>
        </p:txBody>
      </p:sp>
      <p:sp>
        <p:nvSpPr>
          <p:cNvPr id="7179" name="Rectangle 34"/>
          <p:cNvSpPr>
            <a:spLocks noChangeArrowheads="1"/>
          </p:cNvSpPr>
          <p:nvPr/>
        </p:nvSpPr>
        <p:spPr bwMode="auto">
          <a:xfrm>
            <a:off x="7212013" y="581025"/>
            <a:ext cx="3921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×</a:t>
            </a:r>
          </a:p>
        </p:txBody>
      </p:sp>
      <p:sp>
        <p:nvSpPr>
          <p:cNvPr id="7180" name="Rectangle 35"/>
          <p:cNvSpPr>
            <a:spLocks noChangeArrowheads="1"/>
          </p:cNvSpPr>
          <p:nvPr/>
        </p:nvSpPr>
        <p:spPr bwMode="auto">
          <a:xfrm>
            <a:off x="7551738" y="581025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3</a:t>
            </a:r>
          </a:p>
        </p:txBody>
      </p:sp>
      <p:sp>
        <p:nvSpPr>
          <p:cNvPr id="7181" name="Rectangle 36"/>
          <p:cNvSpPr>
            <a:spLocks noChangeArrowheads="1"/>
          </p:cNvSpPr>
          <p:nvPr/>
        </p:nvSpPr>
        <p:spPr bwMode="auto">
          <a:xfrm>
            <a:off x="8293100" y="581025"/>
            <a:ext cx="64135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18</a:t>
            </a:r>
          </a:p>
        </p:txBody>
      </p:sp>
      <p:sp>
        <p:nvSpPr>
          <p:cNvPr id="7182" name="Rectangle 37"/>
          <p:cNvSpPr>
            <a:spLocks noChangeArrowheads="1"/>
          </p:cNvSpPr>
          <p:nvPr/>
        </p:nvSpPr>
        <p:spPr bwMode="auto">
          <a:xfrm>
            <a:off x="7939088" y="2257425"/>
            <a:ext cx="4048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=</a:t>
            </a:r>
          </a:p>
        </p:txBody>
      </p:sp>
      <p:sp>
        <p:nvSpPr>
          <p:cNvPr id="7183" name="Rectangle 38"/>
          <p:cNvSpPr>
            <a:spLocks noChangeArrowheads="1"/>
          </p:cNvSpPr>
          <p:nvPr/>
        </p:nvSpPr>
        <p:spPr bwMode="auto">
          <a:xfrm>
            <a:off x="6819900" y="2259013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3</a:t>
            </a:r>
          </a:p>
        </p:txBody>
      </p:sp>
      <p:sp>
        <p:nvSpPr>
          <p:cNvPr id="7184" name="Rectangle 39"/>
          <p:cNvSpPr>
            <a:spLocks noChangeArrowheads="1"/>
          </p:cNvSpPr>
          <p:nvPr/>
        </p:nvSpPr>
        <p:spPr bwMode="auto">
          <a:xfrm>
            <a:off x="7208838" y="2257425"/>
            <a:ext cx="3921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×</a:t>
            </a:r>
          </a:p>
        </p:txBody>
      </p:sp>
      <p:sp>
        <p:nvSpPr>
          <p:cNvPr id="7185" name="Rectangle 40"/>
          <p:cNvSpPr>
            <a:spLocks noChangeArrowheads="1"/>
          </p:cNvSpPr>
          <p:nvPr/>
        </p:nvSpPr>
        <p:spPr bwMode="auto">
          <a:xfrm>
            <a:off x="7548563" y="2257425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6</a:t>
            </a:r>
          </a:p>
        </p:txBody>
      </p:sp>
      <p:sp>
        <p:nvSpPr>
          <p:cNvPr id="7186" name="Rectangle 41"/>
          <p:cNvSpPr>
            <a:spLocks noChangeArrowheads="1"/>
          </p:cNvSpPr>
          <p:nvPr/>
        </p:nvSpPr>
        <p:spPr bwMode="auto">
          <a:xfrm>
            <a:off x="8289925" y="2257425"/>
            <a:ext cx="64135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18</a:t>
            </a:r>
          </a:p>
        </p:txBody>
      </p:sp>
      <p:sp>
        <p:nvSpPr>
          <p:cNvPr id="43050" name="Rectangle 42"/>
          <p:cNvSpPr>
            <a:spLocks noChangeArrowheads="1"/>
          </p:cNvSpPr>
          <p:nvPr/>
        </p:nvSpPr>
        <p:spPr bwMode="auto">
          <a:xfrm>
            <a:off x="8132763" y="5678488"/>
            <a:ext cx="4048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=</a:t>
            </a:r>
          </a:p>
        </p:txBody>
      </p:sp>
      <p:sp>
        <p:nvSpPr>
          <p:cNvPr id="43051" name="Rectangle 43"/>
          <p:cNvSpPr>
            <a:spLocks noChangeArrowheads="1"/>
          </p:cNvSpPr>
          <p:nvPr/>
        </p:nvSpPr>
        <p:spPr bwMode="auto">
          <a:xfrm>
            <a:off x="6819900" y="5680075"/>
            <a:ext cx="64135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3400"/>
              <a:t>18</a:t>
            </a:r>
          </a:p>
        </p:txBody>
      </p:sp>
      <p:sp>
        <p:nvSpPr>
          <p:cNvPr id="43052" name="Rectangle 44"/>
          <p:cNvSpPr>
            <a:spLocks noChangeArrowheads="1"/>
          </p:cNvSpPr>
          <p:nvPr/>
        </p:nvSpPr>
        <p:spPr bwMode="auto">
          <a:xfrm>
            <a:off x="7402513" y="5678488"/>
            <a:ext cx="3921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÷</a:t>
            </a:r>
          </a:p>
        </p:txBody>
      </p:sp>
      <p:sp>
        <p:nvSpPr>
          <p:cNvPr id="43053" name="Rectangle 45"/>
          <p:cNvSpPr>
            <a:spLocks noChangeArrowheads="1"/>
          </p:cNvSpPr>
          <p:nvPr/>
        </p:nvSpPr>
        <p:spPr bwMode="auto">
          <a:xfrm>
            <a:off x="7742238" y="5678488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3</a:t>
            </a:r>
          </a:p>
        </p:txBody>
      </p:sp>
      <p:sp>
        <p:nvSpPr>
          <p:cNvPr id="43054" name="Rectangle 46"/>
          <p:cNvSpPr>
            <a:spLocks noChangeArrowheads="1"/>
          </p:cNvSpPr>
          <p:nvPr/>
        </p:nvSpPr>
        <p:spPr bwMode="auto">
          <a:xfrm>
            <a:off x="8483600" y="5678488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/>
              <a:t>6</a:t>
            </a:r>
          </a:p>
        </p:txBody>
      </p:sp>
      <p:sp>
        <p:nvSpPr>
          <p:cNvPr id="43055" name="AutoShape 47"/>
          <p:cNvSpPr>
            <a:spLocks noChangeArrowheads="1"/>
          </p:cNvSpPr>
          <p:nvPr/>
        </p:nvSpPr>
        <p:spPr bwMode="auto">
          <a:xfrm rot="10800000">
            <a:off x="838200" y="3768725"/>
            <a:ext cx="4943475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056" name="AutoShape 48"/>
          <p:cNvSpPr>
            <a:spLocks noChangeArrowheads="1"/>
          </p:cNvSpPr>
          <p:nvPr/>
        </p:nvSpPr>
        <p:spPr bwMode="auto">
          <a:xfrm rot="10800000">
            <a:off x="838200" y="2868613"/>
            <a:ext cx="4943475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057" name="AutoShape 49"/>
          <p:cNvSpPr>
            <a:spLocks noChangeArrowheads="1"/>
          </p:cNvSpPr>
          <p:nvPr/>
        </p:nvSpPr>
        <p:spPr bwMode="auto">
          <a:xfrm rot="10800000">
            <a:off x="838200" y="1966913"/>
            <a:ext cx="4943475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058" name="Oval 50"/>
          <p:cNvSpPr>
            <a:spLocks noChangeArrowheads="1"/>
          </p:cNvSpPr>
          <p:nvPr/>
        </p:nvSpPr>
        <p:spPr bwMode="auto">
          <a:xfrm>
            <a:off x="2600325" y="20288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3059" name="Oval 51"/>
          <p:cNvSpPr>
            <a:spLocks noChangeArrowheads="1"/>
          </p:cNvSpPr>
          <p:nvPr/>
        </p:nvSpPr>
        <p:spPr bwMode="auto">
          <a:xfrm>
            <a:off x="3424238" y="20288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3060" name="Oval 52"/>
          <p:cNvSpPr>
            <a:spLocks noChangeArrowheads="1"/>
          </p:cNvSpPr>
          <p:nvPr/>
        </p:nvSpPr>
        <p:spPr bwMode="auto">
          <a:xfrm>
            <a:off x="4262438" y="20288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3061" name="Oval 53"/>
          <p:cNvSpPr>
            <a:spLocks noChangeArrowheads="1"/>
          </p:cNvSpPr>
          <p:nvPr/>
        </p:nvSpPr>
        <p:spPr bwMode="auto">
          <a:xfrm>
            <a:off x="5100638" y="20288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3062" name="Oval 54"/>
          <p:cNvSpPr>
            <a:spLocks noChangeArrowheads="1"/>
          </p:cNvSpPr>
          <p:nvPr/>
        </p:nvSpPr>
        <p:spPr bwMode="auto">
          <a:xfrm>
            <a:off x="923925" y="20288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3063" name="Oval 55"/>
          <p:cNvSpPr>
            <a:spLocks noChangeArrowheads="1"/>
          </p:cNvSpPr>
          <p:nvPr/>
        </p:nvSpPr>
        <p:spPr bwMode="auto">
          <a:xfrm>
            <a:off x="1762125" y="20288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3064" name="Oval 56"/>
          <p:cNvSpPr>
            <a:spLocks noChangeArrowheads="1"/>
          </p:cNvSpPr>
          <p:nvPr/>
        </p:nvSpPr>
        <p:spPr bwMode="auto">
          <a:xfrm>
            <a:off x="2600325" y="29432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3065" name="Oval 57"/>
          <p:cNvSpPr>
            <a:spLocks noChangeArrowheads="1"/>
          </p:cNvSpPr>
          <p:nvPr/>
        </p:nvSpPr>
        <p:spPr bwMode="auto">
          <a:xfrm>
            <a:off x="3424238" y="29432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3066" name="Oval 58"/>
          <p:cNvSpPr>
            <a:spLocks noChangeArrowheads="1"/>
          </p:cNvSpPr>
          <p:nvPr/>
        </p:nvSpPr>
        <p:spPr bwMode="auto">
          <a:xfrm>
            <a:off x="4262438" y="29432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3067" name="Oval 59"/>
          <p:cNvSpPr>
            <a:spLocks noChangeArrowheads="1"/>
          </p:cNvSpPr>
          <p:nvPr/>
        </p:nvSpPr>
        <p:spPr bwMode="auto">
          <a:xfrm>
            <a:off x="5100638" y="29432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3068" name="Oval 60"/>
          <p:cNvSpPr>
            <a:spLocks noChangeArrowheads="1"/>
          </p:cNvSpPr>
          <p:nvPr/>
        </p:nvSpPr>
        <p:spPr bwMode="auto">
          <a:xfrm>
            <a:off x="923925" y="29432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3069" name="Oval 61"/>
          <p:cNvSpPr>
            <a:spLocks noChangeArrowheads="1"/>
          </p:cNvSpPr>
          <p:nvPr/>
        </p:nvSpPr>
        <p:spPr bwMode="auto">
          <a:xfrm>
            <a:off x="1762125" y="29432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3070" name="Oval 62"/>
          <p:cNvSpPr>
            <a:spLocks noChangeArrowheads="1"/>
          </p:cNvSpPr>
          <p:nvPr/>
        </p:nvSpPr>
        <p:spPr bwMode="auto">
          <a:xfrm>
            <a:off x="2600325" y="3843338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3071" name="Oval 63"/>
          <p:cNvSpPr>
            <a:spLocks noChangeArrowheads="1"/>
          </p:cNvSpPr>
          <p:nvPr/>
        </p:nvSpPr>
        <p:spPr bwMode="auto">
          <a:xfrm>
            <a:off x="3424238" y="3843338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3072" name="Oval 64"/>
          <p:cNvSpPr>
            <a:spLocks noChangeArrowheads="1"/>
          </p:cNvSpPr>
          <p:nvPr/>
        </p:nvSpPr>
        <p:spPr bwMode="auto">
          <a:xfrm>
            <a:off x="4262438" y="3843338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3073" name="Oval 65"/>
          <p:cNvSpPr>
            <a:spLocks noChangeArrowheads="1"/>
          </p:cNvSpPr>
          <p:nvPr/>
        </p:nvSpPr>
        <p:spPr bwMode="auto">
          <a:xfrm>
            <a:off x="5100638" y="3843338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3074" name="Oval 66"/>
          <p:cNvSpPr>
            <a:spLocks noChangeArrowheads="1"/>
          </p:cNvSpPr>
          <p:nvPr/>
        </p:nvSpPr>
        <p:spPr bwMode="auto">
          <a:xfrm>
            <a:off x="923925" y="3843338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43075" name="Oval 67"/>
          <p:cNvSpPr>
            <a:spLocks noChangeArrowheads="1"/>
          </p:cNvSpPr>
          <p:nvPr/>
        </p:nvSpPr>
        <p:spPr bwMode="auto">
          <a:xfrm>
            <a:off x="1762125" y="3843338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2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30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3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3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43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43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43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43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4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43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1" dur="80"/>
                                        <p:tgtEl>
                                          <p:spTgt spid="43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2" dur="80"/>
                                        <p:tgtEl>
                                          <p:spTgt spid="43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80"/>
                                        <p:tgtEl>
                                          <p:spTgt spid="43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6" dur="80"/>
                                        <p:tgtEl>
                                          <p:spTgt spid="43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7" dur="80"/>
                                        <p:tgtEl>
                                          <p:spTgt spid="43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80"/>
                                        <p:tgtEl>
                                          <p:spTgt spid="43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7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62" dur="250" autoRev="1" fill="hold"/>
                                        <p:tgtEl>
                                          <p:spTgt spid="430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163" dur="250" autoRev="1" fill="hold"/>
                                        <p:tgtEl>
                                          <p:spTgt spid="430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64" dur="250" autoRev="1" fill="hold"/>
                                        <p:tgtEl>
                                          <p:spTgt spid="430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250" autoRev="1" fill="hold"/>
                                        <p:tgtEl>
                                          <p:spTgt spid="430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67" dur="250" autoRev="1" fill="hold"/>
                                        <p:tgtEl>
                                          <p:spTgt spid="43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168" dur="250" autoRev="1" fill="hold"/>
                                        <p:tgtEl>
                                          <p:spTgt spid="43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69" dur="250" autoRev="1" fill="hold"/>
                                        <p:tgtEl>
                                          <p:spTgt spid="43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250" autoRev="1" fill="hold"/>
                                        <p:tgtEl>
                                          <p:spTgt spid="430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72" dur="250" autoRev="1" fill="hold"/>
                                        <p:tgtEl>
                                          <p:spTgt spid="430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173" dur="250" autoRev="1" fill="hold"/>
                                        <p:tgtEl>
                                          <p:spTgt spid="43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74" dur="250" autoRev="1" fill="hold"/>
                                        <p:tgtEl>
                                          <p:spTgt spid="43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250" autoRev="1" fill="hold"/>
                                        <p:tgtEl>
                                          <p:spTgt spid="43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77" dur="250" autoRev="1" fill="hold"/>
                                        <p:tgtEl>
                                          <p:spTgt spid="430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178" dur="250" autoRev="1" fill="hold"/>
                                        <p:tgtEl>
                                          <p:spTgt spid="430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79" dur="250" autoRev="1" fill="hold"/>
                                        <p:tgtEl>
                                          <p:spTgt spid="430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250" autoRev="1" fill="hold"/>
                                        <p:tgtEl>
                                          <p:spTgt spid="430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82" dur="250" autoRev="1" fill="hold"/>
                                        <p:tgtEl>
                                          <p:spTgt spid="430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183" dur="250" autoRev="1" fill="hold"/>
                                        <p:tgtEl>
                                          <p:spTgt spid="43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84" dur="250" autoRev="1" fill="hold"/>
                                        <p:tgtEl>
                                          <p:spTgt spid="43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250" autoRev="1" fill="hold"/>
                                        <p:tgtEl>
                                          <p:spTgt spid="430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87" dur="250" autoRev="1" fill="hold"/>
                                        <p:tgtEl>
                                          <p:spTgt spid="430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188" dur="250" autoRev="1" fill="hold"/>
                                        <p:tgtEl>
                                          <p:spTgt spid="430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89" dur="250" autoRev="1" fill="hold"/>
                                        <p:tgtEl>
                                          <p:spTgt spid="430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50" autoRev="1" fill="hold"/>
                                        <p:tgtEl>
                                          <p:spTgt spid="430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92" dur="250" autoRev="1" fill="hold"/>
                                        <p:tgtEl>
                                          <p:spTgt spid="43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193" dur="250" autoRev="1" fill="hold"/>
                                        <p:tgtEl>
                                          <p:spTgt spid="43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94" dur="250" autoRev="1" fill="hold"/>
                                        <p:tgtEl>
                                          <p:spTgt spid="43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250" autoRev="1" fill="hold"/>
                                        <p:tgtEl>
                                          <p:spTgt spid="43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9" dur="1000"/>
                                        <p:tgtEl>
                                          <p:spTgt spid="43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2" dur="1000"/>
                                        <p:tgtEl>
                                          <p:spTgt spid="43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5" dur="1000"/>
                                        <p:tgtEl>
                                          <p:spTgt spid="43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8" dur="1000"/>
                                        <p:tgtEl>
                                          <p:spTgt spid="43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1" dur="1000"/>
                                        <p:tgtEl>
                                          <p:spTgt spid="430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4" dur="1000"/>
                                        <p:tgtEl>
                                          <p:spTgt spid="43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7" dur="1000"/>
                                        <p:tgtEl>
                                          <p:spTgt spid="43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0" dur="1000"/>
                                        <p:tgtEl>
                                          <p:spTgt spid="43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3" dur="1000"/>
                                        <p:tgtEl>
                                          <p:spTgt spid="43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6" dur="1000"/>
                                        <p:tgtEl>
                                          <p:spTgt spid="43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9" dur="1000"/>
                                        <p:tgtEl>
                                          <p:spTgt spid="43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2" dur="1000"/>
                                        <p:tgtEl>
                                          <p:spTgt spid="43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5" dur="1000"/>
                                        <p:tgtEl>
                                          <p:spTgt spid="43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8" dur="1000"/>
                                        <p:tgtEl>
                                          <p:spTgt spid="43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1" dur="1000"/>
                                        <p:tgtEl>
                                          <p:spTgt spid="43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4" dur="1000"/>
                                        <p:tgtEl>
                                          <p:spTgt spid="430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7" dur="1000"/>
                                        <p:tgtEl>
                                          <p:spTgt spid="43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0" dur="1000"/>
                                        <p:tgtEl>
                                          <p:spTgt spid="430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3" dur="1000"/>
                                        <p:tgtEl>
                                          <p:spTgt spid="430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6" dur="1000"/>
                                        <p:tgtEl>
                                          <p:spTgt spid="4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9" dur="1000"/>
                                        <p:tgtEl>
                                          <p:spTgt spid="4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50" grpId="0"/>
      <p:bldP spid="43051" grpId="0"/>
      <p:bldP spid="43052" grpId="0"/>
      <p:bldP spid="43053" grpId="0"/>
      <p:bldP spid="43054" grpId="0"/>
      <p:bldP spid="43054" grpId="1"/>
      <p:bldP spid="43055" grpId="0" animBg="1"/>
      <p:bldP spid="43055" grpId="1" animBg="1"/>
      <p:bldP spid="43056" grpId="0" animBg="1"/>
      <p:bldP spid="43056" grpId="1" animBg="1"/>
      <p:bldP spid="43057" grpId="0" animBg="1"/>
      <p:bldP spid="43057" grpId="1" animBg="1"/>
      <p:bldP spid="43058" grpId="0" animBg="1"/>
      <p:bldP spid="43058" grpId="1" animBg="1"/>
      <p:bldP spid="43058" grpId="2" animBg="1"/>
      <p:bldP spid="43059" grpId="0" animBg="1"/>
      <p:bldP spid="43059" grpId="1" animBg="1"/>
      <p:bldP spid="43059" grpId="2" animBg="1"/>
      <p:bldP spid="43060" grpId="0" animBg="1"/>
      <p:bldP spid="43060" grpId="1" animBg="1"/>
      <p:bldP spid="43060" grpId="2" animBg="1"/>
      <p:bldP spid="43061" grpId="0" animBg="1"/>
      <p:bldP spid="43061" grpId="1" animBg="1"/>
      <p:bldP spid="43061" grpId="2" animBg="1"/>
      <p:bldP spid="43062" grpId="0" animBg="1"/>
      <p:bldP spid="43062" grpId="1" animBg="1"/>
      <p:bldP spid="43062" grpId="2" animBg="1"/>
      <p:bldP spid="43063" grpId="0" animBg="1"/>
      <p:bldP spid="43063" grpId="1" animBg="1"/>
      <p:bldP spid="43063" grpId="2" animBg="1"/>
      <p:bldP spid="43064" grpId="0" animBg="1"/>
      <p:bldP spid="43064" grpId="1" animBg="1"/>
      <p:bldP spid="43065" grpId="0" animBg="1"/>
      <p:bldP spid="43065" grpId="1" animBg="1"/>
      <p:bldP spid="43066" grpId="0" animBg="1"/>
      <p:bldP spid="43066" grpId="1" animBg="1"/>
      <p:bldP spid="43067" grpId="0" animBg="1"/>
      <p:bldP spid="43067" grpId="1" animBg="1"/>
      <p:bldP spid="43068" grpId="0" animBg="1"/>
      <p:bldP spid="43068" grpId="1" animBg="1"/>
      <p:bldP spid="43069" grpId="0" animBg="1"/>
      <p:bldP spid="43069" grpId="1" animBg="1"/>
      <p:bldP spid="43070" grpId="0" animBg="1"/>
      <p:bldP spid="43070" grpId="1" animBg="1"/>
      <p:bldP spid="43071" grpId="0" animBg="1"/>
      <p:bldP spid="43071" grpId="1" animBg="1"/>
      <p:bldP spid="43072" grpId="0" animBg="1"/>
      <p:bldP spid="43072" grpId="1" animBg="1"/>
      <p:bldP spid="43073" grpId="0" animBg="1"/>
      <p:bldP spid="43073" grpId="1" animBg="1"/>
      <p:bldP spid="43074" grpId="0" animBg="1"/>
      <p:bldP spid="43074" grpId="1" animBg="1"/>
      <p:bldP spid="43075" grpId="0" animBg="1"/>
      <p:bldP spid="4307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/>
              <a:t>© 2007 M. Tallman</a:t>
            </a:r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7942263" y="581025"/>
            <a:ext cx="4048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=</a:t>
            </a:r>
          </a:p>
        </p:txBody>
      </p:sp>
      <p:sp>
        <p:nvSpPr>
          <p:cNvPr id="8196" name="WordArt 3"/>
          <p:cNvSpPr>
            <a:spLocks noChangeArrowheads="1" noChangeShapeType="1" noTextEdit="1"/>
          </p:cNvSpPr>
          <p:nvPr/>
        </p:nvSpPr>
        <p:spPr bwMode="auto">
          <a:xfrm>
            <a:off x="203200" y="393700"/>
            <a:ext cx="6146800" cy="81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50021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Multiplication and Division Fact Families</a:t>
            </a:r>
          </a:p>
        </p:txBody>
      </p:sp>
      <p:sp>
        <p:nvSpPr>
          <p:cNvPr id="69636" name="AutoShape 4"/>
          <p:cNvSpPr>
            <a:spLocks noChangeArrowheads="1"/>
          </p:cNvSpPr>
          <p:nvPr/>
        </p:nvSpPr>
        <p:spPr bwMode="auto">
          <a:xfrm rot="5400000">
            <a:off x="3114675" y="3548063"/>
            <a:ext cx="5362575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 rot="5400000">
            <a:off x="2279650" y="3548063"/>
            <a:ext cx="5362575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638" name="AutoShape 6"/>
          <p:cNvSpPr>
            <a:spLocks noChangeArrowheads="1"/>
          </p:cNvSpPr>
          <p:nvPr/>
        </p:nvSpPr>
        <p:spPr bwMode="auto">
          <a:xfrm rot="5400000">
            <a:off x="1439863" y="3548063"/>
            <a:ext cx="5362575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639" name="AutoShape 7"/>
          <p:cNvSpPr>
            <a:spLocks noChangeArrowheads="1"/>
          </p:cNvSpPr>
          <p:nvPr/>
        </p:nvSpPr>
        <p:spPr bwMode="auto">
          <a:xfrm rot="5400000">
            <a:off x="603250" y="3548063"/>
            <a:ext cx="5362575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640" name="AutoShape 8"/>
          <p:cNvSpPr>
            <a:spLocks noChangeArrowheads="1"/>
          </p:cNvSpPr>
          <p:nvPr/>
        </p:nvSpPr>
        <p:spPr bwMode="auto">
          <a:xfrm rot="5400000">
            <a:off x="-231775" y="3548063"/>
            <a:ext cx="5362575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641" name="AutoShape 9"/>
          <p:cNvSpPr>
            <a:spLocks noChangeArrowheads="1"/>
          </p:cNvSpPr>
          <p:nvPr/>
        </p:nvSpPr>
        <p:spPr bwMode="auto">
          <a:xfrm rot="5400000">
            <a:off x="-1071562" y="3548063"/>
            <a:ext cx="5362575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642" name="Oval 10"/>
          <p:cNvSpPr>
            <a:spLocks noChangeArrowheads="1"/>
          </p:cNvSpPr>
          <p:nvPr/>
        </p:nvSpPr>
        <p:spPr bwMode="auto">
          <a:xfrm>
            <a:off x="2990850" y="22717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43" name="Oval 11"/>
          <p:cNvSpPr>
            <a:spLocks noChangeArrowheads="1"/>
          </p:cNvSpPr>
          <p:nvPr/>
        </p:nvSpPr>
        <p:spPr bwMode="auto">
          <a:xfrm>
            <a:off x="3814763" y="22717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44" name="Oval 12"/>
          <p:cNvSpPr>
            <a:spLocks noChangeArrowheads="1"/>
          </p:cNvSpPr>
          <p:nvPr/>
        </p:nvSpPr>
        <p:spPr bwMode="auto">
          <a:xfrm>
            <a:off x="4652963" y="22717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45" name="Oval 13"/>
          <p:cNvSpPr>
            <a:spLocks noChangeArrowheads="1"/>
          </p:cNvSpPr>
          <p:nvPr/>
        </p:nvSpPr>
        <p:spPr bwMode="auto">
          <a:xfrm>
            <a:off x="5491163" y="22717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46" name="Oval 14"/>
          <p:cNvSpPr>
            <a:spLocks noChangeArrowheads="1"/>
          </p:cNvSpPr>
          <p:nvPr/>
        </p:nvSpPr>
        <p:spPr bwMode="auto">
          <a:xfrm>
            <a:off x="1314450" y="22717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47" name="Oval 15"/>
          <p:cNvSpPr>
            <a:spLocks noChangeArrowheads="1"/>
          </p:cNvSpPr>
          <p:nvPr/>
        </p:nvSpPr>
        <p:spPr bwMode="auto">
          <a:xfrm>
            <a:off x="2152650" y="22717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48" name="Oval 16"/>
          <p:cNvSpPr>
            <a:spLocks noChangeArrowheads="1"/>
          </p:cNvSpPr>
          <p:nvPr/>
        </p:nvSpPr>
        <p:spPr bwMode="auto">
          <a:xfrm>
            <a:off x="2990850" y="31861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49" name="Oval 17"/>
          <p:cNvSpPr>
            <a:spLocks noChangeArrowheads="1"/>
          </p:cNvSpPr>
          <p:nvPr/>
        </p:nvSpPr>
        <p:spPr bwMode="auto">
          <a:xfrm>
            <a:off x="3814763" y="31861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50" name="Oval 18"/>
          <p:cNvSpPr>
            <a:spLocks noChangeArrowheads="1"/>
          </p:cNvSpPr>
          <p:nvPr/>
        </p:nvSpPr>
        <p:spPr bwMode="auto">
          <a:xfrm>
            <a:off x="4652963" y="31861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51" name="Oval 19"/>
          <p:cNvSpPr>
            <a:spLocks noChangeArrowheads="1"/>
          </p:cNvSpPr>
          <p:nvPr/>
        </p:nvSpPr>
        <p:spPr bwMode="auto">
          <a:xfrm>
            <a:off x="5491163" y="31861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52" name="Oval 20"/>
          <p:cNvSpPr>
            <a:spLocks noChangeArrowheads="1"/>
          </p:cNvSpPr>
          <p:nvPr/>
        </p:nvSpPr>
        <p:spPr bwMode="auto">
          <a:xfrm>
            <a:off x="1314450" y="31861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53" name="Oval 21"/>
          <p:cNvSpPr>
            <a:spLocks noChangeArrowheads="1"/>
          </p:cNvSpPr>
          <p:nvPr/>
        </p:nvSpPr>
        <p:spPr bwMode="auto">
          <a:xfrm>
            <a:off x="2152650" y="31861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54" name="Oval 22"/>
          <p:cNvSpPr>
            <a:spLocks noChangeArrowheads="1"/>
          </p:cNvSpPr>
          <p:nvPr/>
        </p:nvSpPr>
        <p:spPr bwMode="auto">
          <a:xfrm>
            <a:off x="2990850" y="40862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55" name="Oval 23"/>
          <p:cNvSpPr>
            <a:spLocks noChangeArrowheads="1"/>
          </p:cNvSpPr>
          <p:nvPr/>
        </p:nvSpPr>
        <p:spPr bwMode="auto">
          <a:xfrm>
            <a:off x="3814763" y="40862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56" name="Oval 24"/>
          <p:cNvSpPr>
            <a:spLocks noChangeArrowheads="1"/>
          </p:cNvSpPr>
          <p:nvPr/>
        </p:nvSpPr>
        <p:spPr bwMode="auto">
          <a:xfrm>
            <a:off x="4652963" y="40862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57" name="Oval 25"/>
          <p:cNvSpPr>
            <a:spLocks noChangeArrowheads="1"/>
          </p:cNvSpPr>
          <p:nvPr/>
        </p:nvSpPr>
        <p:spPr bwMode="auto">
          <a:xfrm>
            <a:off x="5491163" y="40862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58" name="Oval 26"/>
          <p:cNvSpPr>
            <a:spLocks noChangeArrowheads="1"/>
          </p:cNvSpPr>
          <p:nvPr/>
        </p:nvSpPr>
        <p:spPr bwMode="auto">
          <a:xfrm>
            <a:off x="1314450" y="40862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59" name="Oval 27"/>
          <p:cNvSpPr>
            <a:spLocks noChangeArrowheads="1"/>
          </p:cNvSpPr>
          <p:nvPr/>
        </p:nvSpPr>
        <p:spPr bwMode="auto">
          <a:xfrm>
            <a:off x="2152650" y="40862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60" name="Rectangle 28"/>
          <p:cNvSpPr>
            <a:spLocks noChangeArrowheads="1"/>
          </p:cNvSpPr>
          <p:nvPr/>
        </p:nvSpPr>
        <p:spPr bwMode="auto">
          <a:xfrm>
            <a:off x="6823075" y="582613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3400"/>
              <a:t>7</a:t>
            </a:r>
          </a:p>
        </p:txBody>
      </p:sp>
      <p:sp>
        <p:nvSpPr>
          <p:cNvPr id="69661" name="Rectangle 29"/>
          <p:cNvSpPr>
            <a:spLocks noChangeArrowheads="1"/>
          </p:cNvSpPr>
          <p:nvPr/>
        </p:nvSpPr>
        <p:spPr bwMode="auto">
          <a:xfrm>
            <a:off x="7212013" y="581025"/>
            <a:ext cx="3921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×</a:t>
            </a:r>
          </a:p>
        </p:txBody>
      </p:sp>
      <p:sp>
        <p:nvSpPr>
          <p:cNvPr id="69662" name="Rectangle 30"/>
          <p:cNvSpPr>
            <a:spLocks noChangeArrowheads="1"/>
          </p:cNvSpPr>
          <p:nvPr/>
        </p:nvSpPr>
        <p:spPr bwMode="auto">
          <a:xfrm>
            <a:off x="7551738" y="581025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6</a:t>
            </a:r>
          </a:p>
        </p:txBody>
      </p:sp>
      <p:sp>
        <p:nvSpPr>
          <p:cNvPr id="69663" name="Rectangle 31"/>
          <p:cNvSpPr>
            <a:spLocks noChangeArrowheads="1"/>
          </p:cNvSpPr>
          <p:nvPr/>
        </p:nvSpPr>
        <p:spPr bwMode="auto">
          <a:xfrm>
            <a:off x="8293100" y="581025"/>
            <a:ext cx="7112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/>
              <a:t>42</a:t>
            </a:r>
          </a:p>
        </p:txBody>
      </p:sp>
      <p:sp>
        <p:nvSpPr>
          <p:cNvPr id="69664" name="AutoShape 32"/>
          <p:cNvSpPr>
            <a:spLocks noChangeArrowheads="1"/>
          </p:cNvSpPr>
          <p:nvPr/>
        </p:nvSpPr>
        <p:spPr bwMode="auto">
          <a:xfrm rot="5400000">
            <a:off x="-1912937" y="3548063"/>
            <a:ext cx="5362575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665" name="Oval 33"/>
          <p:cNvSpPr>
            <a:spLocks noChangeArrowheads="1"/>
          </p:cNvSpPr>
          <p:nvPr/>
        </p:nvSpPr>
        <p:spPr bwMode="auto">
          <a:xfrm>
            <a:off x="473075" y="22717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66" name="Oval 34"/>
          <p:cNvSpPr>
            <a:spLocks noChangeArrowheads="1"/>
          </p:cNvSpPr>
          <p:nvPr/>
        </p:nvSpPr>
        <p:spPr bwMode="auto">
          <a:xfrm>
            <a:off x="473075" y="31861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67" name="Oval 35"/>
          <p:cNvSpPr>
            <a:spLocks noChangeArrowheads="1"/>
          </p:cNvSpPr>
          <p:nvPr/>
        </p:nvSpPr>
        <p:spPr bwMode="auto">
          <a:xfrm>
            <a:off x="473075" y="40862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74" name="Oval 42"/>
          <p:cNvSpPr>
            <a:spLocks noChangeArrowheads="1"/>
          </p:cNvSpPr>
          <p:nvPr/>
        </p:nvSpPr>
        <p:spPr bwMode="auto">
          <a:xfrm>
            <a:off x="2987675" y="4999038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75" name="Oval 43"/>
          <p:cNvSpPr>
            <a:spLocks noChangeArrowheads="1"/>
          </p:cNvSpPr>
          <p:nvPr/>
        </p:nvSpPr>
        <p:spPr bwMode="auto">
          <a:xfrm>
            <a:off x="3811588" y="4999038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76" name="Oval 44"/>
          <p:cNvSpPr>
            <a:spLocks noChangeArrowheads="1"/>
          </p:cNvSpPr>
          <p:nvPr/>
        </p:nvSpPr>
        <p:spPr bwMode="auto">
          <a:xfrm>
            <a:off x="4649788" y="4999038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77" name="Oval 45"/>
          <p:cNvSpPr>
            <a:spLocks noChangeArrowheads="1"/>
          </p:cNvSpPr>
          <p:nvPr/>
        </p:nvSpPr>
        <p:spPr bwMode="auto">
          <a:xfrm>
            <a:off x="5487988" y="4999038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78" name="Oval 46"/>
          <p:cNvSpPr>
            <a:spLocks noChangeArrowheads="1"/>
          </p:cNvSpPr>
          <p:nvPr/>
        </p:nvSpPr>
        <p:spPr bwMode="auto">
          <a:xfrm>
            <a:off x="1311275" y="4999038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79" name="Oval 47"/>
          <p:cNvSpPr>
            <a:spLocks noChangeArrowheads="1"/>
          </p:cNvSpPr>
          <p:nvPr/>
        </p:nvSpPr>
        <p:spPr bwMode="auto">
          <a:xfrm>
            <a:off x="2149475" y="4999038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80" name="Oval 48"/>
          <p:cNvSpPr>
            <a:spLocks noChangeArrowheads="1"/>
          </p:cNvSpPr>
          <p:nvPr/>
        </p:nvSpPr>
        <p:spPr bwMode="auto">
          <a:xfrm>
            <a:off x="2987675" y="5899150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81" name="Oval 49"/>
          <p:cNvSpPr>
            <a:spLocks noChangeArrowheads="1"/>
          </p:cNvSpPr>
          <p:nvPr/>
        </p:nvSpPr>
        <p:spPr bwMode="auto">
          <a:xfrm>
            <a:off x="3811588" y="5899150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82" name="Oval 50"/>
          <p:cNvSpPr>
            <a:spLocks noChangeArrowheads="1"/>
          </p:cNvSpPr>
          <p:nvPr/>
        </p:nvSpPr>
        <p:spPr bwMode="auto">
          <a:xfrm>
            <a:off x="4649788" y="5899150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83" name="Oval 51"/>
          <p:cNvSpPr>
            <a:spLocks noChangeArrowheads="1"/>
          </p:cNvSpPr>
          <p:nvPr/>
        </p:nvSpPr>
        <p:spPr bwMode="auto">
          <a:xfrm>
            <a:off x="5487988" y="5899150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84" name="Oval 52"/>
          <p:cNvSpPr>
            <a:spLocks noChangeArrowheads="1"/>
          </p:cNvSpPr>
          <p:nvPr/>
        </p:nvSpPr>
        <p:spPr bwMode="auto">
          <a:xfrm>
            <a:off x="1311275" y="5899150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85" name="Oval 53"/>
          <p:cNvSpPr>
            <a:spLocks noChangeArrowheads="1"/>
          </p:cNvSpPr>
          <p:nvPr/>
        </p:nvSpPr>
        <p:spPr bwMode="auto">
          <a:xfrm>
            <a:off x="2149475" y="5899150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87" name="Oval 55"/>
          <p:cNvSpPr>
            <a:spLocks noChangeArrowheads="1"/>
          </p:cNvSpPr>
          <p:nvPr/>
        </p:nvSpPr>
        <p:spPr bwMode="auto">
          <a:xfrm>
            <a:off x="469900" y="4999038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88" name="Oval 56"/>
          <p:cNvSpPr>
            <a:spLocks noChangeArrowheads="1"/>
          </p:cNvSpPr>
          <p:nvPr/>
        </p:nvSpPr>
        <p:spPr bwMode="auto">
          <a:xfrm>
            <a:off x="469900" y="5899150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89" name="Oval 57"/>
          <p:cNvSpPr>
            <a:spLocks noChangeArrowheads="1"/>
          </p:cNvSpPr>
          <p:nvPr/>
        </p:nvSpPr>
        <p:spPr bwMode="auto">
          <a:xfrm>
            <a:off x="2994025" y="13573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90" name="Oval 58"/>
          <p:cNvSpPr>
            <a:spLocks noChangeArrowheads="1"/>
          </p:cNvSpPr>
          <p:nvPr/>
        </p:nvSpPr>
        <p:spPr bwMode="auto">
          <a:xfrm>
            <a:off x="3817938" y="13573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91" name="Oval 59"/>
          <p:cNvSpPr>
            <a:spLocks noChangeArrowheads="1"/>
          </p:cNvSpPr>
          <p:nvPr/>
        </p:nvSpPr>
        <p:spPr bwMode="auto">
          <a:xfrm>
            <a:off x="4656138" y="13573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92" name="Oval 60"/>
          <p:cNvSpPr>
            <a:spLocks noChangeArrowheads="1"/>
          </p:cNvSpPr>
          <p:nvPr/>
        </p:nvSpPr>
        <p:spPr bwMode="auto">
          <a:xfrm>
            <a:off x="5494338" y="13573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93" name="Oval 61"/>
          <p:cNvSpPr>
            <a:spLocks noChangeArrowheads="1"/>
          </p:cNvSpPr>
          <p:nvPr/>
        </p:nvSpPr>
        <p:spPr bwMode="auto">
          <a:xfrm>
            <a:off x="1317625" y="13573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694" name="Oval 62"/>
          <p:cNvSpPr>
            <a:spLocks noChangeArrowheads="1"/>
          </p:cNvSpPr>
          <p:nvPr/>
        </p:nvSpPr>
        <p:spPr bwMode="auto">
          <a:xfrm>
            <a:off x="2155825" y="13573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69701" name="Oval 69"/>
          <p:cNvSpPr>
            <a:spLocks noChangeArrowheads="1"/>
          </p:cNvSpPr>
          <p:nvPr/>
        </p:nvSpPr>
        <p:spPr bwMode="auto">
          <a:xfrm>
            <a:off x="476250" y="13573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6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6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6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9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696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696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696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9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9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9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9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9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9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9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9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9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9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9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9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9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9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9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9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9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9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9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9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9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9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9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9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9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9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9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9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9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9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9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9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9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9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69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69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9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69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69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69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69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69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69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9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69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69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69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69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69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69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69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69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69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69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69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69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69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69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69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69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3" dur="80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4" dur="80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5" dur="80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8" dur="80"/>
                                        <p:tgtEl>
                                          <p:spTgt spid="696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9" dur="80"/>
                                        <p:tgtEl>
                                          <p:spTgt spid="696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80"/>
                                        <p:tgtEl>
                                          <p:spTgt spid="696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7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4" dur="250" autoRev="1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55" dur="250" autoRev="1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56" dur="250" autoRev="1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" dur="250" autoRev="1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9" dur="250" autoRev="1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60" dur="250" autoRev="1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1" dur="250" autoRev="1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250" autoRev="1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250" autoRev="1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65" dur="250" autoRev="1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6" dur="250" autoRev="1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250" autoRev="1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9" dur="250" autoRev="1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70" dur="250" autoRev="1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71" dur="250" autoRev="1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250" autoRev="1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4" dur="250" autoRev="1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75" dur="250" autoRev="1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76" dur="250" autoRev="1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7" dur="250" autoRev="1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9" dur="250" autoRev="1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80" dur="250" autoRev="1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81" dur="250" autoRev="1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2" dur="250" autoRev="1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4" dur="250" autoRev="1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85" dur="250" autoRev="1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86" dur="250" autoRev="1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250" autoRev="1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9" dur="250" autoRev="1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90" dur="250" autoRev="1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91" dur="250" autoRev="1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" dur="250" autoRev="1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4" dur="250" autoRev="1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95" dur="250" autoRev="1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96" dur="250" autoRev="1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7" dur="250" autoRev="1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9" dur="250" autoRev="1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00" dur="250" autoRev="1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01" dur="250" autoRev="1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" dur="250" autoRev="1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4" dur="250" autoRev="1" fill="hold"/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05" dur="250" autoRev="1" fill="hold"/>
                                        <p:tgtEl>
                                          <p:spTgt spid="696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06" dur="250" autoRev="1" fill="hold"/>
                                        <p:tgtEl>
                                          <p:spTgt spid="696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7" dur="250" autoRev="1" fill="hold"/>
                                        <p:tgtEl>
                                          <p:spTgt spid="696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9" dur="250" autoRev="1" fill="hold"/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10" dur="250" autoRev="1" fill="hold"/>
                                        <p:tgtEl>
                                          <p:spTgt spid="696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11" dur="250" autoRev="1" fill="hold"/>
                                        <p:tgtEl>
                                          <p:spTgt spid="696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2" dur="250" autoRev="1" fill="hold"/>
                                        <p:tgtEl>
                                          <p:spTgt spid="696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4" dur="250" autoRev="1" fill="hold"/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15" dur="250" autoRev="1" fill="hold"/>
                                        <p:tgtEl>
                                          <p:spTgt spid="696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16" dur="250" autoRev="1" fill="hold"/>
                                        <p:tgtEl>
                                          <p:spTgt spid="696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" dur="250" autoRev="1" fill="hold"/>
                                        <p:tgtEl>
                                          <p:spTgt spid="696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9" dur="250" autoRev="1" fill="hold"/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20" dur="250" autoRev="1" fill="hold"/>
                                        <p:tgtEl>
                                          <p:spTgt spid="696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21" dur="250" autoRev="1" fill="hold"/>
                                        <p:tgtEl>
                                          <p:spTgt spid="696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" dur="250" autoRev="1" fill="hold"/>
                                        <p:tgtEl>
                                          <p:spTgt spid="696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4" dur="250" autoRev="1" fill="hold"/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25" dur="250" autoRev="1" fill="hold"/>
                                        <p:tgtEl>
                                          <p:spTgt spid="696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26" dur="250" autoRev="1" fill="hold"/>
                                        <p:tgtEl>
                                          <p:spTgt spid="696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7" dur="250" autoRev="1" fill="hold"/>
                                        <p:tgtEl>
                                          <p:spTgt spid="696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9" dur="250" autoRev="1" fill="hold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30" dur="250" autoRev="1" fill="hold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31" dur="250" autoRev="1" fill="hold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2" dur="250" autoRev="1" fill="hold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4" dur="250" autoRev="1" fill="hold"/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35" dur="250" autoRev="1" fill="hold"/>
                                        <p:tgtEl>
                                          <p:spTgt spid="696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36" dur="250" autoRev="1" fill="hold"/>
                                        <p:tgtEl>
                                          <p:spTgt spid="696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250" autoRev="1" fill="hold"/>
                                        <p:tgtEl>
                                          <p:spTgt spid="696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9" dur="250" autoRev="1" fill="hold"/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40" dur="250" autoRev="1" fill="hold"/>
                                        <p:tgtEl>
                                          <p:spTgt spid="696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41" dur="250" autoRev="1" fill="hold"/>
                                        <p:tgtEl>
                                          <p:spTgt spid="696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" dur="250" autoRev="1" fill="hold"/>
                                        <p:tgtEl>
                                          <p:spTgt spid="696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4" dur="250" autoRev="1" fill="hold"/>
                                        <p:tgtEl>
                                          <p:spTgt spid="696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45" dur="250" autoRev="1" fill="hold"/>
                                        <p:tgtEl>
                                          <p:spTgt spid="696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46" dur="250" autoRev="1" fill="hold"/>
                                        <p:tgtEl>
                                          <p:spTgt spid="696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7" dur="250" autoRev="1" fill="hold"/>
                                        <p:tgtEl>
                                          <p:spTgt spid="696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9" dur="250" autoRev="1" fill="hold"/>
                                        <p:tgtEl>
                                          <p:spTgt spid="696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50" dur="250" autoRev="1" fill="hold"/>
                                        <p:tgtEl>
                                          <p:spTgt spid="696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51" dur="250" autoRev="1" fill="hold"/>
                                        <p:tgtEl>
                                          <p:spTgt spid="696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2" dur="250" autoRev="1" fill="hold"/>
                                        <p:tgtEl>
                                          <p:spTgt spid="696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4" dur="250" autoRev="1" fill="hold"/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55" dur="250" autoRev="1" fill="hold"/>
                                        <p:tgtEl>
                                          <p:spTgt spid="696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56" dur="250" autoRev="1" fill="hold"/>
                                        <p:tgtEl>
                                          <p:spTgt spid="696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7" dur="250" autoRev="1" fill="hold"/>
                                        <p:tgtEl>
                                          <p:spTgt spid="696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9" dur="250" autoRev="1" fill="hold"/>
                                        <p:tgtEl>
                                          <p:spTgt spid="696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60" dur="250" autoRev="1" fill="hold"/>
                                        <p:tgtEl>
                                          <p:spTgt spid="696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61" dur="250" autoRev="1" fill="hold"/>
                                        <p:tgtEl>
                                          <p:spTgt spid="696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2" dur="250" autoRev="1" fill="hold"/>
                                        <p:tgtEl>
                                          <p:spTgt spid="696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4" dur="250" autoRev="1" fill="hold"/>
                                        <p:tgtEl>
                                          <p:spTgt spid="696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65" dur="250" autoRev="1" fill="hold"/>
                                        <p:tgtEl>
                                          <p:spTgt spid="696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66" dur="250" autoRev="1" fill="hold"/>
                                        <p:tgtEl>
                                          <p:spTgt spid="696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7" dur="250" autoRev="1" fill="hold"/>
                                        <p:tgtEl>
                                          <p:spTgt spid="696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9" dur="250" autoRev="1" fill="hold"/>
                                        <p:tgtEl>
                                          <p:spTgt spid="696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70" dur="250" autoRev="1" fill="hold"/>
                                        <p:tgtEl>
                                          <p:spTgt spid="696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71" dur="250" autoRev="1" fill="hold"/>
                                        <p:tgtEl>
                                          <p:spTgt spid="696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" dur="250" autoRev="1" fill="hold"/>
                                        <p:tgtEl>
                                          <p:spTgt spid="696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4" dur="250" autoRev="1" fill="hold"/>
                                        <p:tgtEl>
                                          <p:spTgt spid="696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75" dur="250" autoRev="1" fill="hold"/>
                                        <p:tgtEl>
                                          <p:spTgt spid="696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76" dur="250" autoRev="1" fill="hold"/>
                                        <p:tgtEl>
                                          <p:spTgt spid="696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7" dur="250" autoRev="1" fill="hold"/>
                                        <p:tgtEl>
                                          <p:spTgt spid="696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9" dur="250" autoRev="1" fill="hold"/>
                                        <p:tgtEl>
                                          <p:spTgt spid="696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80" dur="250" autoRev="1" fill="hold"/>
                                        <p:tgtEl>
                                          <p:spTgt spid="696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81" dur="250" autoRev="1" fill="hold"/>
                                        <p:tgtEl>
                                          <p:spTgt spid="696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2" dur="250" autoRev="1" fill="hold"/>
                                        <p:tgtEl>
                                          <p:spTgt spid="696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4" dur="250" autoRev="1" fill="hold"/>
                                        <p:tgtEl>
                                          <p:spTgt spid="696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85" dur="250" autoRev="1" fill="hold"/>
                                        <p:tgtEl>
                                          <p:spTgt spid="696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86" dur="250" autoRev="1" fill="hold"/>
                                        <p:tgtEl>
                                          <p:spTgt spid="696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7" dur="250" autoRev="1" fill="hold"/>
                                        <p:tgtEl>
                                          <p:spTgt spid="696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9" dur="250" autoRev="1" fill="hold"/>
                                        <p:tgtEl>
                                          <p:spTgt spid="696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90" dur="250" autoRev="1" fill="hold"/>
                                        <p:tgtEl>
                                          <p:spTgt spid="696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91" dur="250" autoRev="1" fill="hold"/>
                                        <p:tgtEl>
                                          <p:spTgt spid="696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2" dur="250" autoRev="1" fill="hold"/>
                                        <p:tgtEl>
                                          <p:spTgt spid="696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4" dur="250" autoRev="1" fill="hold"/>
                                        <p:tgtEl>
                                          <p:spTgt spid="696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95" dur="250" autoRev="1" fill="hold"/>
                                        <p:tgtEl>
                                          <p:spTgt spid="696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96" dur="250" autoRev="1" fill="hold"/>
                                        <p:tgtEl>
                                          <p:spTgt spid="696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7" dur="250" autoRev="1" fill="hold"/>
                                        <p:tgtEl>
                                          <p:spTgt spid="696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9" dur="250" autoRev="1" fill="hold"/>
                                        <p:tgtEl>
                                          <p:spTgt spid="696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00" dur="250" autoRev="1" fill="hold"/>
                                        <p:tgtEl>
                                          <p:spTgt spid="696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01" dur="250" autoRev="1" fill="hold"/>
                                        <p:tgtEl>
                                          <p:spTgt spid="696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2" dur="250" autoRev="1" fill="hold"/>
                                        <p:tgtEl>
                                          <p:spTgt spid="696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4" dur="250" autoRev="1" fill="hold"/>
                                        <p:tgtEl>
                                          <p:spTgt spid="696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05" dur="250" autoRev="1" fill="hold"/>
                                        <p:tgtEl>
                                          <p:spTgt spid="696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06" dur="250" autoRev="1" fill="hold"/>
                                        <p:tgtEl>
                                          <p:spTgt spid="696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7" dur="250" autoRev="1" fill="hold"/>
                                        <p:tgtEl>
                                          <p:spTgt spid="696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9" dur="250" autoRev="1" fill="hold"/>
                                        <p:tgtEl>
                                          <p:spTgt spid="696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10" dur="250" autoRev="1" fill="hold"/>
                                        <p:tgtEl>
                                          <p:spTgt spid="696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11" dur="250" autoRev="1" fill="hold"/>
                                        <p:tgtEl>
                                          <p:spTgt spid="696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2" dur="250" autoRev="1" fill="hold"/>
                                        <p:tgtEl>
                                          <p:spTgt spid="696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4" dur="250" autoRev="1" fill="hold"/>
                                        <p:tgtEl>
                                          <p:spTgt spid="696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15" dur="250" autoRev="1" fill="hold"/>
                                        <p:tgtEl>
                                          <p:spTgt spid="696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16" dur="250" autoRev="1" fill="hold"/>
                                        <p:tgtEl>
                                          <p:spTgt spid="696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7" dur="250" autoRev="1" fill="hold"/>
                                        <p:tgtEl>
                                          <p:spTgt spid="696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9" dur="250" autoRev="1" fill="hold"/>
                                        <p:tgtEl>
                                          <p:spTgt spid="696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20" dur="250" autoRev="1" fill="hold"/>
                                        <p:tgtEl>
                                          <p:spTgt spid="696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21" dur="250" autoRev="1" fill="hold"/>
                                        <p:tgtEl>
                                          <p:spTgt spid="696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2" dur="250" autoRev="1" fill="hold"/>
                                        <p:tgtEl>
                                          <p:spTgt spid="696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4" dur="250" autoRev="1" fill="hold"/>
                                        <p:tgtEl>
                                          <p:spTgt spid="696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25" dur="250" autoRev="1" fill="hold"/>
                                        <p:tgtEl>
                                          <p:spTgt spid="696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26" dur="250" autoRev="1" fill="hold"/>
                                        <p:tgtEl>
                                          <p:spTgt spid="696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7" dur="250" autoRev="1" fill="hold"/>
                                        <p:tgtEl>
                                          <p:spTgt spid="696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9" dur="250" autoRev="1" fill="hold"/>
                                        <p:tgtEl>
                                          <p:spTgt spid="696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30" dur="250" autoRev="1" fill="hold"/>
                                        <p:tgtEl>
                                          <p:spTgt spid="696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31" dur="250" autoRev="1" fill="hold"/>
                                        <p:tgtEl>
                                          <p:spTgt spid="696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2" dur="250" autoRev="1" fill="hold"/>
                                        <p:tgtEl>
                                          <p:spTgt spid="696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4" dur="250" autoRev="1" fill="hold"/>
                                        <p:tgtEl>
                                          <p:spTgt spid="696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35" dur="250" autoRev="1" fill="hold"/>
                                        <p:tgtEl>
                                          <p:spTgt spid="696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36" dur="250" autoRev="1" fill="hold"/>
                                        <p:tgtEl>
                                          <p:spTgt spid="696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7" dur="250" autoRev="1" fill="hold"/>
                                        <p:tgtEl>
                                          <p:spTgt spid="696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9" dur="250" autoRev="1" fill="hold"/>
                                        <p:tgtEl>
                                          <p:spTgt spid="696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40" dur="250" autoRev="1" fill="hold"/>
                                        <p:tgtEl>
                                          <p:spTgt spid="696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41" dur="250" autoRev="1" fill="hold"/>
                                        <p:tgtEl>
                                          <p:spTgt spid="696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2" dur="250" autoRev="1" fill="hold"/>
                                        <p:tgtEl>
                                          <p:spTgt spid="696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4" dur="250" autoRev="1" fill="hold"/>
                                        <p:tgtEl>
                                          <p:spTgt spid="696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45" dur="250" autoRev="1" fill="hold"/>
                                        <p:tgtEl>
                                          <p:spTgt spid="696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46" dur="250" autoRev="1" fill="hold"/>
                                        <p:tgtEl>
                                          <p:spTgt spid="696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7" dur="250" autoRev="1" fill="hold"/>
                                        <p:tgtEl>
                                          <p:spTgt spid="696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9" dur="250" autoRev="1" fill="hold"/>
                                        <p:tgtEl>
                                          <p:spTgt spid="696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50" dur="250" autoRev="1" fill="hold"/>
                                        <p:tgtEl>
                                          <p:spTgt spid="696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51" dur="250" autoRev="1" fill="hold"/>
                                        <p:tgtEl>
                                          <p:spTgt spid="696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2" dur="250" autoRev="1" fill="hold"/>
                                        <p:tgtEl>
                                          <p:spTgt spid="696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4" dur="250" autoRev="1" fill="hold"/>
                                        <p:tgtEl>
                                          <p:spTgt spid="696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55" dur="250" autoRev="1" fill="hold"/>
                                        <p:tgtEl>
                                          <p:spTgt spid="696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56" dur="250" autoRev="1" fill="hold"/>
                                        <p:tgtEl>
                                          <p:spTgt spid="696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7" dur="250" autoRev="1" fill="hold"/>
                                        <p:tgtEl>
                                          <p:spTgt spid="696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9" dur="250" autoRev="1" fill="hold"/>
                                        <p:tgtEl>
                                          <p:spTgt spid="697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60" dur="250" autoRev="1" fill="hold"/>
                                        <p:tgtEl>
                                          <p:spTgt spid="697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61" dur="250" autoRev="1" fill="hold"/>
                                        <p:tgtEl>
                                          <p:spTgt spid="697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2" dur="250" autoRev="1" fill="hold"/>
                                        <p:tgtEl>
                                          <p:spTgt spid="697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64" dur="250" autoRev="1" fill="hold"/>
                                        <p:tgtEl>
                                          <p:spTgt spid="696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65" dur="250" autoRev="1" fill="hold"/>
                                        <p:tgtEl>
                                          <p:spTgt spid="696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66" dur="250" autoRev="1" fill="hold"/>
                                        <p:tgtEl>
                                          <p:spTgt spid="696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7" dur="250" autoRev="1" fill="hold"/>
                                        <p:tgtEl>
                                          <p:spTgt spid="696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>
                      <p:stCondLst>
                        <p:cond delay="indefinite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1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4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7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0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3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6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9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2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5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8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1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4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7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0" dur="5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3" dur="5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6" dur="500"/>
                                        <p:tgtEl>
                                          <p:spTgt spid="696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9" dur="5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2" dur="500"/>
                                        <p:tgtEl>
                                          <p:spTgt spid="69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5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8" dur="500"/>
                                        <p:tgtEl>
                                          <p:spTgt spid="69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1" dur="500"/>
                                        <p:tgtEl>
                                          <p:spTgt spid="69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4" dur="500"/>
                                        <p:tgtEl>
                                          <p:spTgt spid="696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7" dur="500"/>
                                        <p:tgtEl>
                                          <p:spTgt spid="69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0" dur="500"/>
                                        <p:tgtEl>
                                          <p:spTgt spid="69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3" dur="500"/>
                                        <p:tgtEl>
                                          <p:spTgt spid="69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6" dur="500"/>
                                        <p:tgtEl>
                                          <p:spTgt spid="69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9" dur="500"/>
                                        <p:tgtEl>
                                          <p:spTgt spid="69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2" dur="500"/>
                                        <p:tgtEl>
                                          <p:spTgt spid="696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5" dur="500"/>
                                        <p:tgtEl>
                                          <p:spTgt spid="696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8" dur="500"/>
                                        <p:tgtEl>
                                          <p:spTgt spid="69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1" dur="500"/>
                                        <p:tgtEl>
                                          <p:spTgt spid="69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4" dur="500"/>
                                        <p:tgtEl>
                                          <p:spTgt spid="69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7" dur="500"/>
                                        <p:tgtEl>
                                          <p:spTgt spid="69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0" dur="500"/>
                                        <p:tgtEl>
                                          <p:spTgt spid="69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3" dur="500"/>
                                        <p:tgtEl>
                                          <p:spTgt spid="69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6" dur="500"/>
                                        <p:tgtEl>
                                          <p:spTgt spid="69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9" dur="500"/>
                                        <p:tgtEl>
                                          <p:spTgt spid="69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2" dur="500"/>
                                        <p:tgtEl>
                                          <p:spTgt spid="69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5" dur="500"/>
                                        <p:tgtEl>
                                          <p:spTgt spid="69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8" dur="500"/>
                                        <p:tgtEl>
                                          <p:spTgt spid="69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1" dur="500"/>
                                        <p:tgtEl>
                                          <p:spTgt spid="696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4" dur="500"/>
                                        <p:tgtEl>
                                          <p:spTgt spid="696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7" dur="500"/>
                                        <p:tgtEl>
                                          <p:spTgt spid="696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0" dur="500"/>
                                        <p:tgtEl>
                                          <p:spTgt spid="696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3" dur="500"/>
                                        <p:tgtEl>
                                          <p:spTgt spid="696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6" dur="500"/>
                                        <p:tgtEl>
                                          <p:spTgt spid="69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9" dur="500"/>
                                        <p:tgtEl>
                                          <p:spTgt spid="696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2" dur="500"/>
                                        <p:tgtEl>
                                          <p:spTgt spid="696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5" dur="500"/>
                                        <p:tgtEl>
                                          <p:spTgt spid="697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6" grpId="0" animBg="1"/>
      <p:bldP spid="69636" grpId="1" animBg="1"/>
      <p:bldP spid="69637" grpId="0" animBg="1"/>
      <p:bldP spid="69637" grpId="1" animBg="1"/>
      <p:bldP spid="69638" grpId="0" animBg="1"/>
      <p:bldP spid="69638" grpId="1" animBg="1"/>
      <p:bldP spid="69639" grpId="0" animBg="1"/>
      <p:bldP spid="69639" grpId="1" animBg="1"/>
      <p:bldP spid="69640" grpId="0" animBg="1"/>
      <p:bldP spid="69640" grpId="1" animBg="1"/>
      <p:bldP spid="69641" grpId="0" animBg="1"/>
      <p:bldP spid="69641" grpId="1" animBg="1"/>
      <p:bldP spid="69642" grpId="0" animBg="1"/>
      <p:bldP spid="69642" grpId="1" animBg="1"/>
      <p:bldP spid="69642" grpId="2" animBg="1"/>
      <p:bldP spid="69643" grpId="0" animBg="1"/>
      <p:bldP spid="69643" grpId="1" animBg="1"/>
      <p:bldP spid="69643" grpId="2" animBg="1"/>
      <p:bldP spid="69644" grpId="0" animBg="1"/>
      <p:bldP spid="69644" grpId="1" animBg="1"/>
      <p:bldP spid="69644" grpId="2" animBg="1"/>
      <p:bldP spid="69645" grpId="0" animBg="1"/>
      <p:bldP spid="69645" grpId="1" animBg="1"/>
      <p:bldP spid="69645" grpId="2" animBg="1"/>
      <p:bldP spid="69646" grpId="0" animBg="1"/>
      <p:bldP spid="69646" grpId="1" animBg="1"/>
      <p:bldP spid="69646" grpId="2" animBg="1"/>
      <p:bldP spid="69647" grpId="0" animBg="1"/>
      <p:bldP spid="69647" grpId="1" animBg="1"/>
      <p:bldP spid="69647" grpId="2" animBg="1"/>
      <p:bldP spid="69648" grpId="0" animBg="1"/>
      <p:bldP spid="69648" grpId="1" animBg="1"/>
      <p:bldP spid="69648" grpId="2" animBg="1"/>
      <p:bldP spid="69649" grpId="0" animBg="1"/>
      <p:bldP spid="69649" grpId="1" animBg="1"/>
      <p:bldP spid="69649" grpId="2" animBg="1"/>
      <p:bldP spid="69650" grpId="0" animBg="1"/>
      <p:bldP spid="69650" grpId="1" animBg="1"/>
      <p:bldP spid="69650" grpId="2" animBg="1"/>
      <p:bldP spid="69651" grpId="0" animBg="1"/>
      <p:bldP spid="69651" grpId="1" animBg="1"/>
      <p:bldP spid="69651" grpId="2" animBg="1"/>
      <p:bldP spid="69652" grpId="0" animBg="1"/>
      <p:bldP spid="69652" grpId="1" animBg="1"/>
      <p:bldP spid="69652" grpId="2" animBg="1"/>
      <p:bldP spid="69653" grpId="0" animBg="1"/>
      <p:bldP spid="69653" grpId="1" animBg="1"/>
      <p:bldP spid="69653" grpId="2" animBg="1"/>
      <p:bldP spid="69654" grpId="0" animBg="1"/>
      <p:bldP spid="69654" grpId="1" animBg="1"/>
      <p:bldP spid="69654" grpId="2" animBg="1"/>
      <p:bldP spid="69655" grpId="0" animBg="1"/>
      <p:bldP spid="69655" grpId="1" animBg="1"/>
      <p:bldP spid="69655" grpId="2" animBg="1"/>
      <p:bldP spid="69656" grpId="0" animBg="1"/>
      <p:bldP spid="69656" grpId="1" animBg="1"/>
      <p:bldP spid="69656" grpId="2" animBg="1"/>
      <p:bldP spid="69657" grpId="0" animBg="1"/>
      <p:bldP spid="69657" grpId="1" animBg="1"/>
      <p:bldP spid="69657" grpId="2" animBg="1"/>
      <p:bldP spid="69658" grpId="0" animBg="1"/>
      <p:bldP spid="69658" grpId="1" animBg="1"/>
      <p:bldP spid="69658" grpId="2" animBg="1"/>
      <p:bldP spid="69659" grpId="0" animBg="1"/>
      <p:bldP spid="69659" grpId="1" animBg="1"/>
      <p:bldP spid="69659" grpId="2" animBg="1"/>
      <p:bldP spid="69660" grpId="0"/>
      <p:bldP spid="69661" grpId="0"/>
      <p:bldP spid="69662" grpId="0"/>
      <p:bldP spid="69663" grpId="0"/>
      <p:bldP spid="69663" grpId="1"/>
      <p:bldP spid="69664" grpId="0" animBg="1"/>
      <p:bldP spid="69664" grpId="1" animBg="1"/>
      <p:bldP spid="69665" grpId="0" animBg="1"/>
      <p:bldP spid="69665" grpId="1" animBg="1"/>
      <p:bldP spid="69665" grpId="2" animBg="1"/>
      <p:bldP spid="69666" grpId="0" animBg="1"/>
      <p:bldP spid="69666" grpId="1" animBg="1"/>
      <p:bldP spid="69666" grpId="2" animBg="1"/>
      <p:bldP spid="69667" grpId="0" animBg="1"/>
      <p:bldP spid="69667" grpId="1" animBg="1"/>
      <p:bldP spid="69667" grpId="2" animBg="1"/>
      <p:bldP spid="69674" grpId="0" animBg="1"/>
      <p:bldP spid="69674" grpId="1" animBg="1"/>
      <p:bldP spid="69674" grpId="2" animBg="1"/>
      <p:bldP spid="69675" grpId="0" animBg="1"/>
      <p:bldP spid="69675" grpId="1" animBg="1"/>
      <p:bldP spid="69675" grpId="2" animBg="1"/>
      <p:bldP spid="69676" grpId="0" animBg="1"/>
      <p:bldP spid="69676" grpId="1" animBg="1"/>
      <p:bldP spid="69676" grpId="2" animBg="1"/>
      <p:bldP spid="69677" grpId="0" animBg="1"/>
      <p:bldP spid="69677" grpId="1" animBg="1"/>
      <p:bldP spid="69677" grpId="2" animBg="1"/>
      <p:bldP spid="69678" grpId="0" animBg="1"/>
      <p:bldP spid="69678" grpId="1" animBg="1"/>
      <p:bldP spid="69678" grpId="2" animBg="1"/>
      <p:bldP spid="69679" grpId="0" animBg="1"/>
      <p:bldP spid="69679" grpId="1" animBg="1"/>
      <p:bldP spid="69679" grpId="2" animBg="1"/>
      <p:bldP spid="69680" grpId="0" animBg="1"/>
      <p:bldP spid="69680" grpId="1" animBg="1"/>
      <p:bldP spid="69680" grpId="2" animBg="1"/>
      <p:bldP spid="69681" grpId="0" animBg="1"/>
      <p:bldP spid="69681" grpId="1" animBg="1"/>
      <p:bldP spid="69681" grpId="2" animBg="1"/>
      <p:bldP spid="69682" grpId="0" animBg="1"/>
      <p:bldP spid="69682" grpId="1" animBg="1"/>
      <p:bldP spid="69682" grpId="2" animBg="1"/>
      <p:bldP spid="69683" grpId="0" animBg="1"/>
      <p:bldP spid="69683" grpId="1" animBg="1"/>
      <p:bldP spid="69683" grpId="2" animBg="1"/>
      <p:bldP spid="69684" grpId="0" animBg="1"/>
      <p:bldP spid="69684" grpId="1" animBg="1"/>
      <p:bldP spid="69684" grpId="2" animBg="1"/>
      <p:bldP spid="69685" grpId="0" animBg="1"/>
      <p:bldP spid="69685" grpId="1" animBg="1"/>
      <p:bldP spid="69685" grpId="2" animBg="1"/>
      <p:bldP spid="69687" grpId="0" animBg="1"/>
      <p:bldP spid="69687" grpId="1" animBg="1"/>
      <p:bldP spid="69687" grpId="2" animBg="1"/>
      <p:bldP spid="69688" grpId="0" animBg="1"/>
      <p:bldP spid="69688" grpId="1" animBg="1"/>
      <p:bldP spid="69688" grpId="2" animBg="1"/>
      <p:bldP spid="69689" grpId="0" animBg="1"/>
      <p:bldP spid="69689" grpId="1" animBg="1"/>
      <p:bldP spid="69689" grpId="2" animBg="1"/>
      <p:bldP spid="69690" grpId="0" animBg="1"/>
      <p:bldP spid="69690" grpId="1" animBg="1"/>
      <p:bldP spid="69690" grpId="2" animBg="1"/>
      <p:bldP spid="69691" grpId="0" animBg="1"/>
      <p:bldP spid="69691" grpId="1" animBg="1"/>
      <p:bldP spid="69691" grpId="2" animBg="1"/>
      <p:bldP spid="69692" grpId="0" animBg="1"/>
      <p:bldP spid="69692" grpId="1" animBg="1"/>
      <p:bldP spid="69692" grpId="2" animBg="1"/>
      <p:bldP spid="69693" grpId="0" animBg="1"/>
      <p:bldP spid="69693" grpId="1" animBg="1"/>
      <p:bldP spid="69693" grpId="2" animBg="1"/>
      <p:bldP spid="69694" grpId="0" animBg="1"/>
      <p:bldP spid="69694" grpId="1" animBg="1"/>
      <p:bldP spid="69694" grpId="2" animBg="1"/>
      <p:bldP spid="69701" grpId="0" animBg="1"/>
      <p:bldP spid="69701" grpId="1" animBg="1"/>
      <p:bldP spid="69701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/>
              <a:t>© 2007 M. Tallman</a:t>
            </a: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7942263" y="581025"/>
            <a:ext cx="4048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=</a:t>
            </a:r>
          </a:p>
        </p:txBody>
      </p:sp>
      <p:sp>
        <p:nvSpPr>
          <p:cNvPr id="9220" name="WordArt 3"/>
          <p:cNvSpPr>
            <a:spLocks noChangeArrowheads="1" noChangeShapeType="1" noTextEdit="1"/>
          </p:cNvSpPr>
          <p:nvPr/>
        </p:nvSpPr>
        <p:spPr bwMode="auto">
          <a:xfrm>
            <a:off x="203200" y="393700"/>
            <a:ext cx="6146800" cy="81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50021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Multiplication and Division Fact Families</a:t>
            </a:r>
          </a:p>
        </p:txBody>
      </p:sp>
      <p:sp>
        <p:nvSpPr>
          <p:cNvPr id="76805" name="AutoShape 5"/>
          <p:cNvSpPr>
            <a:spLocks noChangeArrowheads="1"/>
          </p:cNvSpPr>
          <p:nvPr/>
        </p:nvSpPr>
        <p:spPr bwMode="auto">
          <a:xfrm>
            <a:off x="352425" y="4922838"/>
            <a:ext cx="5857875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806" name="AutoShape 6"/>
          <p:cNvSpPr>
            <a:spLocks noChangeArrowheads="1"/>
          </p:cNvSpPr>
          <p:nvPr/>
        </p:nvSpPr>
        <p:spPr bwMode="auto">
          <a:xfrm>
            <a:off x="352425" y="4011613"/>
            <a:ext cx="5857875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807" name="AutoShape 7"/>
          <p:cNvSpPr>
            <a:spLocks noChangeArrowheads="1"/>
          </p:cNvSpPr>
          <p:nvPr/>
        </p:nvSpPr>
        <p:spPr bwMode="auto">
          <a:xfrm>
            <a:off x="352425" y="5827713"/>
            <a:ext cx="5857875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808" name="AutoShape 8"/>
          <p:cNvSpPr>
            <a:spLocks noChangeArrowheads="1"/>
          </p:cNvSpPr>
          <p:nvPr/>
        </p:nvSpPr>
        <p:spPr bwMode="auto">
          <a:xfrm>
            <a:off x="352425" y="3108325"/>
            <a:ext cx="5857875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809" name="AutoShape 9"/>
          <p:cNvSpPr>
            <a:spLocks noChangeArrowheads="1"/>
          </p:cNvSpPr>
          <p:nvPr/>
        </p:nvSpPr>
        <p:spPr bwMode="auto">
          <a:xfrm>
            <a:off x="352425" y="2195513"/>
            <a:ext cx="5857875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810" name="Oval 10"/>
          <p:cNvSpPr>
            <a:spLocks noChangeArrowheads="1"/>
          </p:cNvSpPr>
          <p:nvPr/>
        </p:nvSpPr>
        <p:spPr bwMode="auto">
          <a:xfrm>
            <a:off x="2990850" y="22717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11" name="Oval 11"/>
          <p:cNvSpPr>
            <a:spLocks noChangeArrowheads="1"/>
          </p:cNvSpPr>
          <p:nvPr/>
        </p:nvSpPr>
        <p:spPr bwMode="auto">
          <a:xfrm>
            <a:off x="3814763" y="22717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12" name="Oval 12"/>
          <p:cNvSpPr>
            <a:spLocks noChangeArrowheads="1"/>
          </p:cNvSpPr>
          <p:nvPr/>
        </p:nvSpPr>
        <p:spPr bwMode="auto">
          <a:xfrm>
            <a:off x="4652963" y="22717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13" name="Oval 13"/>
          <p:cNvSpPr>
            <a:spLocks noChangeArrowheads="1"/>
          </p:cNvSpPr>
          <p:nvPr/>
        </p:nvSpPr>
        <p:spPr bwMode="auto">
          <a:xfrm>
            <a:off x="5491163" y="22717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14" name="Oval 14"/>
          <p:cNvSpPr>
            <a:spLocks noChangeArrowheads="1"/>
          </p:cNvSpPr>
          <p:nvPr/>
        </p:nvSpPr>
        <p:spPr bwMode="auto">
          <a:xfrm>
            <a:off x="1314450" y="22717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15" name="Oval 15"/>
          <p:cNvSpPr>
            <a:spLocks noChangeArrowheads="1"/>
          </p:cNvSpPr>
          <p:nvPr/>
        </p:nvSpPr>
        <p:spPr bwMode="auto">
          <a:xfrm>
            <a:off x="2152650" y="22717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16" name="Oval 16"/>
          <p:cNvSpPr>
            <a:spLocks noChangeArrowheads="1"/>
          </p:cNvSpPr>
          <p:nvPr/>
        </p:nvSpPr>
        <p:spPr bwMode="auto">
          <a:xfrm>
            <a:off x="2990850" y="31861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17" name="Oval 17"/>
          <p:cNvSpPr>
            <a:spLocks noChangeArrowheads="1"/>
          </p:cNvSpPr>
          <p:nvPr/>
        </p:nvSpPr>
        <p:spPr bwMode="auto">
          <a:xfrm>
            <a:off x="3814763" y="31861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18" name="Oval 18"/>
          <p:cNvSpPr>
            <a:spLocks noChangeArrowheads="1"/>
          </p:cNvSpPr>
          <p:nvPr/>
        </p:nvSpPr>
        <p:spPr bwMode="auto">
          <a:xfrm>
            <a:off x="4652963" y="31861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19" name="Oval 19"/>
          <p:cNvSpPr>
            <a:spLocks noChangeArrowheads="1"/>
          </p:cNvSpPr>
          <p:nvPr/>
        </p:nvSpPr>
        <p:spPr bwMode="auto">
          <a:xfrm>
            <a:off x="5491163" y="31861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20" name="Oval 20"/>
          <p:cNvSpPr>
            <a:spLocks noChangeArrowheads="1"/>
          </p:cNvSpPr>
          <p:nvPr/>
        </p:nvSpPr>
        <p:spPr bwMode="auto">
          <a:xfrm>
            <a:off x="1314450" y="31861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21" name="Oval 21"/>
          <p:cNvSpPr>
            <a:spLocks noChangeArrowheads="1"/>
          </p:cNvSpPr>
          <p:nvPr/>
        </p:nvSpPr>
        <p:spPr bwMode="auto">
          <a:xfrm>
            <a:off x="2152650" y="31861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22" name="Oval 22"/>
          <p:cNvSpPr>
            <a:spLocks noChangeArrowheads="1"/>
          </p:cNvSpPr>
          <p:nvPr/>
        </p:nvSpPr>
        <p:spPr bwMode="auto">
          <a:xfrm>
            <a:off x="2990850" y="40862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23" name="Oval 23"/>
          <p:cNvSpPr>
            <a:spLocks noChangeArrowheads="1"/>
          </p:cNvSpPr>
          <p:nvPr/>
        </p:nvSpPr>
        <p:spPr bwMode="auto">
          <a:xfrm>
            <a:off x="3814763" y="40862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24" name="Oval 24"/>
          <p:cNvSpPr>
            <a:spLocks noChangeArrowheads="1"/>
          </p:cNvSpPr>
          <p:nvPr/>
        </p:nvSpPr>
        <p:spPr bwMode="auto">
          <a:xfrm>
            <a:off x="4652963" y="40862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25" name="Oval 25"/>
          <p:cNvSpPr>
            <a:spLocks noChangeArrowheads="1"/>
          </p:cNvSpPr>
          <p:nvPr/>
        </p:nvSpPr>
        <p:spPr bwMode="auto">
          <a:xfrm>
            <a:off x="5491163" y="40862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26" name="Oval 26"/>
          <p:cNvSpPr>
            <a:spLocks noChangeArrowheads="1"/>
          </p:cNvSpPr>
          <p:nvPr/>
        </p:nvSpPr>
        <p:spPr bwMode="auto">
          <a:xfrm>
            <a:off x="1314450" y="40862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27" name="Oval 27"/>
          <p:cNvSpPr>
            <a:spLocks noChangeArrowheads="1"/>
          </p:cNvSpPr>
          <p:nvPr/>
        </p:nvSpPr>
        <p:spPr bwMode="auto">
          <a:xfrm>
            <a:off x="2152650" y="40862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6823075" y="582613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3400"/>
              <a:t>7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7212013" y="581025"/>
            <a:ext cx="3921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×</a:t>
            </a: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7551738" y="581025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6</a:t>
            </a:r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8293100" y="581025"/>
            <a:ext cx="7112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/>
              <a:t>42</a:t>
            </a:r>
          </a:p>
        </p:txBody>
      </p:sp>
      <p:sp>
        <p:nvSpPr>
          <p:cNvPr id="76832" name="AutoShape 32"/>
          <p:cNvSpPr>
            <a:spLocks noChangeArrowheads="1"/>
          </p:cNvSpPr>
          <p:nvPr/>
        </p:nvSpPr>
        <p:spPr bwMode="auto">
          <a:xfrm>
            <a:off x="352425" y="1287463"/>
            <a:ext cx="5857875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833" name="Oval 33"/>
          <p:cNvSpPr>
            <a:spLocks noChangeArrowheads="1"/>
          </p:cNvSpPr>
          <p:nvPr/>
        </p:nvSpPr>
        <p:spPr bwMode="auto">
          <a:xfrm>
            <a:off x="473075" y="22717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34" name="Oval 34"/>
          <p:cNvSpPr>
            <a:spLocks noChangeArrowheads="1"/>
          </p:cNvSpPr>
          <p:nvPr/>
        </p:nvSpPr>
        <p:spPr bwMode="auto">
          <a:xfrm>
            <a:off x="473075" y="31861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35" name="Oval 35"/>
          <p:cNvSpPr>
            <a:spLocks noChangeArrowheads="1"/>
          </p:cNvSpPr>
          <p:nvPr/>
        </p:nvSpPr>
        <p:spPr bwMode="auto">
          <a:xfrm>
            <a:off x="473075" y="40862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36" name="Oval 36"/>
          <p:cNvSpPr>
            <a:spLocks noChangeArrowheads="1"/>
          </p:cNvSpPr>
          <p:nvPr/>
        </p:nvSpPr>
        <p:spPr bwMode="auto">
          <a:xfrm>
            <a:off x="2987675" y="4999038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37" name="Oval 37"/>
          <p:cNvSpPr>
            <a:spLocks noChangeArrowheads="1"/>
          </p:cNvSpPr>
          <p:nvPr/>
        </p:nvSpPr>
        <p:spPr bwMode="auto">
          <a:xfrm>
            <a:off x="3811588" y="4999038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38" name="Oval 38"/>
          <p:cNvSpPr>
            <a:spLocks noChangeArrowheads="1"/>
          </p:cNvSpPr>
          <p:nvPr/>
        </p:nvSpPr>
        <p:spPr bwMode="auto">
          <a:xfrm>
            <a:off x="4649788" y="4999038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39" name="Oval 39"/>
          <p:cNvSpPr>
            <a:spLocks noChangeArrowheads="1"/>
          </p:cNvSpPr>
          <p:nvPr/>
        </p:nvSpPr>
        <p:spPr bwMode="auto">
          <a:xfrm>
            <a:off x="5487988" y="4999038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40" name="Oval 40"/>
          <p:cNvSpPr>
            <a:spLocks noChangeArrowheads="1"/>
          </p:cNvSpPr>
          <p:nvPr/>
        </p:nvSpPr>
        <p:spPr bwMode="auto">
          <a:xfrm>
            <a:off x="1311275" y="4999038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41" name="Oval 41"/>
          <p:cNvSpPr>
            <a:spLocks noChangeArrowheads="1"/>
          </p:cNvSpPr>
          <p:nvPr/>
        </p:nvSpPr>
        <p:spPr bwMode="auto">
          <a:xfrm>
            <a:off x="2149475" y="4999038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42" name="Oval 42"/>
          <p:cNvSpPr>
            <a:spLocks noChangeArrowheads="1"/>
          </p:cNvSpPr>
          <p:nvPr/>
        </p:nvSpPr>
        <p:spPr bwMode="auto">
          <a:xfrm>
            <a:off x="2987675" y="5899150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43" name="Oval 43"/>
          <p:cNvSpPr>
            <a:spLocks noChangeArrowheads="1"/>
          </p:cNvSpPr>
          <p:nvPr/>
        </p:nvSpPr>
        <p:spPr bwMode="auto">
          <a:xfrm>
            <a:off x="3811588" y="5899150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44" name="Oval 44"/>
          <p:cNvSpPr>
            <a:spLocks noChangeArrowheads="1"/>
          </p:cNvSpPr>
          <p:nvPr/>
        </p:nvSpPr>
        <p:spPr bwMode="auto">
          <a:xfrm>
            <a:off x="4649788" y="5899150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45" name="Oval 45"/>
          <p:cNvSpPr>
            <a:spLocks noChangeArrowheads="1"/>
          </p:cNvSpPr>
          <p:nvPr/>
        </p:nvSpPr>
        <p:spPr bwMode="auto">
          <a:xfrm>
            <a:off x="5487988" y="5899150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46" name="Oval 46"/>
          <p:cNvSpPr>
            <a:spLocks noChangeArrowheads="1"/>
          </p:cNvSpPr>
          <p:nvPr/>
        </p:nvSpPr>
        <p:spPr bwMode="auto">
          <a:xfrm>
            <a:off x="1311275" y="5899150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47" name="Oval 47"/>
          <p:cNvSpPr>
            <a:spLocks noChangeArrowheads="1"/>
          </p:cNvSpPr>
          <p:nvPr/>
        </p:nvSpPr>
        <p:spPr bwMode="auto">
          <a:xfrm>
            <a:off x="2149475" y="5899150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48" name="Oval 48"/>
          <p:cNvSpPr>
            <a:spLocks noChangeArrowheads="1"/>
          </p:cNvSpPr>
          <p:nvPr/>
        </p:nvSpPr>
        <p:spPr bwMode="auto">
          <a:xfrm>
            <a:off x="469900" y="4999038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49" name="Oval 49"/>
          <p:cNvSpPr>
            <a:spLocks noChangeArrowheads="1"/>
          </p:cNvSpPr>
          <p:nvPr/>
        </p:nvSpPr>
        <p:spPr bwMode="auto">
          <a:xfrm>
            <a:off x="469900" y="5899150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50" name="Oval 50"/>
          <p:cNvSpPr>
            <a:spLocks noChangeArrowheads="1"/>
          </p:cNvSpPr>
          <p:nvPr/>
        </p:nvSpPr>
        <p:spPr bwMode="auto">
          <a:xfrm>
            <a:off x="2994025" y="13573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51" name="Oval 51"/>
          <p:cNvSpPr>
            <a:spLocks noChangeArrowheads="1"/>
          </p:cNvSpPr>
          <p:nvPr/>
        </p:nvSpPr>
        <p:spPr bwMode="auto">
          <a:xfrm>
            <a:off x="3817938" y="13573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52" name="Oval 52"/>
          <p:cNvSpPr>
            <a:spLocks noChangeArrowheads="1"/>
          </p:cNvSpPr>
          <p:nvPr/>
        </p:nvSpPr>
        <p:spPr bwMode="auto">
          <a:xfrm>
            <a:off x="4656138" y="13573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53" name="Oval 53"/>
          <p:cNvSpPr>
            <a:spLocks noChangeArrowheads="1"/>
          </p:cNvSpPr>
          <p:nvPr/>
        </p:nvSpPr>
        <p:spPr bwMode="auto">
          <a:xfrm>
            <a:off x="5494338" y="13573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54" name="Oval 54"/>
          <p:cNvSpPr>
            <a:spLocks noChangeArrowheads="1"/>
          </p:cNvSpPr>
          <p:nvPr/>
        </p:nvSpPr>
        <p:spPr bwMode="auto">
          <a:xfrm>
            <a:off x="1317625" y="13573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55" name="Oval 55"/>
          <p:cNvSpPr>
            <a:spLocks noChangeArrowheads="1"/>
          </p:cNvSpPr>
          <p:nvPr/>
        </p:nvSpPr>
        <p:spPr bwMode="auto">
          <a:xfrm>
            <a:off x="2155825" y="13573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56" name="Oval 56"/>
          <p:cNvSpPr>
            <a:spLocks noChangeArrowheads="1"/>
          </p:cNvSpPr>
          <p:nvPr/>
        </p:nvSpPr>
        <p:spPr bwMode="auto">
          <a:xfrm>
            <a:off x="476250" y="13573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6862" name="Rectangle 62"/>
          <p:cNvSpPr>
            <a:spLocks noChangeArrowheads="1"/>
          </p:cNvSpPr>
          <p:nvPr/>
        </p:nvSpPr>
        <p:spPr bwMode="auto">
          <a:xfrm>
            <a:off x="7939088" y="2257425"/>
            <a:ext cx="4048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=</a:t>
            </a:r>
          </a:p>
        </p:txBody>
      </p:sp>
      <p:sp>
        <p:nvSpPr>
          <p:cNvPr id="76863" name="Rectangle 63"/>
          <p:cNvSpPr>
            <a:spLocks noChangeArrowheads="1"/>
          </p:cNvSpPr>
          <p:nvPr/>
        </p:nvSpPr>
        <p:spPr bwMode="auto">
          <a:xfrm>
            <a:off x="6819900" y="2259013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3400"/>
              <a:t>6</a:t>
            </a:r>
          </a:p>
        </p:txBody>
      </p:sp>
      <p:sp>
        <p:nvSpPr>
          <p:cNvPr id="76864" name="Rectangle 64"/>
          <p:cNvSpPr>
            <a:spLocks noChangeArrowheads="1"/>
          </p:cNvSpPr>
          <p:nvPr/>
        </p:nvSpPr>
        <p:spPr bwMode="auto">
          <a:xfrm>
            <a:off x="7208838" y="2257425"/>
            <a:ext cx="3921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×</a:t>
            </a:r>
          </a:p>
        </p:txBody>
      </p:sp>
      <p:sp>
        <p:nvSpPr>
          <p:cNvPr id="76865" name="Rectangle 65"/>
          <p:cNvSpPr>
            <a:spLocks noChangeArrowheads="1"/>
          </p:cNvSpPr>
          <p:nvPr/>
        </p:nvSpPr>
        <p:spPr bwMode="auto">
          <a:xfrm>
            <a:off x="7548563" y="2257425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7</a:t>
            </a:r>
          </a:p>
        </p:txBody>
      </p:sp>
      <p:sp>
        <p:nvSpPr>
          <p:cNvPr id="76866" name="Rectangle 66"/>
          <p:cNvSpPr>
            <a:spLocks noChangeArrowheads="1"/>
          </p:cNvSpPr>
          <p:nvPr/>
        </p:nvSpPr>
        <p:spPr bwMode="auto">
          <a:xfrm>
            <a:off x="8289925" y="2257425"/>
            <a:ext cx="7112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/>
              <a:t>42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68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68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68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6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768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768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768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768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768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768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0" dur="80"/>
                                        <p:tgtEl>
                                          <p:spTgt spid="768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1" dur="80"/>
                                        <p:tgtEl>
                                          <p:spTgt spid="768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2" dur="80"/>
                                        <p:tgtEl>
                                          <p:spTgt spid="768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5" dur="80"/>
                                        <p:tgtEl>
                                          <p:spTgt spid="768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6" dur="80"/>
                                        <p:tgtEl>
                                          <p:spTgt spid="768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7" dur="80"/>
                                        <p:tgtEl>
                                          <p:spTgt spid="768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7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31" dur="250" autoRev="1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32" dur="250" autoRev="1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33" dur="250" autoRev="1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4" dur="250" autoRev="1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36" dur="250" autoRev="1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37" dur="250" autoRev="1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38" dur="250" autoRev="1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9" dur="250" autoRev="1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41" dur="250" autoRev="1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42" dur="250" autoRev="1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43" dur="250" autoRev="1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250" autoRev="1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46" dur="250" autoRev="1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47" dur="250" autoRev="1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48" dur="250" autoRev="1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" dur="250" autoRev="1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51" dur="250" autoRev="1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52" dur="250" autoRev="1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53" dur="250" autoRev="1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4" dur="250" autoRev="1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56" dur="250" autoRev="1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57" dur="250" autoRev="1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58" dur="250" autoRev="1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9" dur="250" autoRev="1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61" dur="250" autoRev="1" fill="hold"/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62" dur="250" autoRev="1" fill="hold"/>
                                        <p:tgtEl>
                                          <p:spTgt spid="768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63" dur="250" autoRev="1" fill="hold"/>
                                        <p:tgtEl>
                                          <p:spTgt spid="768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4" dur="250" autoRev="1" fill="hold"/>
                                        <p:tgtEl>
                                          <p:spTgt spid="768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66" dur="250" autoRev="1" fill="hold"/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67" dur="250" autoRev="1" fill="hold"/>
                                        <p:tgtEl>
                                          <p:spTgt spid="768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68" dur="250" autoRev="1" fill="hold"/>
                                        <p:tgtEl>
                                          <p:spTgt spid="768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9" dur="250" autoRev="1" fill="hold"/>
                                        <p:tgtEl>
                                          <p:spTgt spid="768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71" dur="250" autoRev="1" fill="hold"/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72" dur="250" autoRev="1" fill="hold"/>
                                        <p:tgtEl>
                                          <p:spTgt spid="768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73" dur="250" autoRev="1" fill="hold"/>
                                        <p:tgtEl>
                                          <p:spTgt spid="768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4" dur="250" autoRev="1" fill="hold"/>
                                        <p:tgtEl>
                                          <p:spTgt spid="768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76" dur="250" autoRev="1" fill="hold"/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77" dur="250" autoRev="1" fill="hold"/>
                                        <p:tgtEl>
                                          <p:spTgt spid="768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78" dur="250" autoRev="1" fill="hold"/>
                                        <p:tgtEl>
                                          <p:spTgt spid="768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" dur="250" autoRev="1" fill="hold"/>
                                        <p:tgtEl>
                                          <p:spTgt spid="768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81" dur="250" autoRev="1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82" dur="250" autoRev="1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83" dur="250" autoRev="1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4" dur="250" autoRev="1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86" dur="250" autoRev="1" fill="hold"/>
                                        <p:tgtEl>
                                          <p:spTgt spid="768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87" dur="250" autoRev="1" fill="hold"/>
                                        <p:tgtEl>
                                          <p:spTgt spid="768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88" dur="250" autoRev="1" fill="hold"/>
                                        <p:tgtEl>
                                          <p:spTgt spid="768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9" dur="250" autoRev="1" fill="hold"/>
                                        <p:tgtEl>
                                          <p:spTgt spid="768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91" dur="250" autoRev="1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92" dur="250" autoRev="1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93" dur="250" autoRev="1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4" dur="250" autoRev="1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96" dur="250" autoRev="1" fill="hold"/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97" dur="250" autoRev="1" fill="hold"/>
                                        <p:tgtEl>
                                          <p:spTgt spid="768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98" dur="250" autoRev="1" fill="hold"/>
                                        <p:tgtEl>
                                          <p:spTgt spid="768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9" dur="250" autoRev="1" fill="hold"/>
                                        <p:tgtEl>
                                          <p:spTgt spid="768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01" dur="250" autoRev="1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02" dur="250" autoRev="1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03" dur="250" autoRev="1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4" dur="250" autoRev="1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06" dur="250" autoRev="1" fill="hold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07" dur="250" autoRev="1" fill="hold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08" dur="250" autoRev="1" fill="hold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9" dur="250" autoRev="1" fill="hold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11" dur="250" autoRev="1" fill="hold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12" dur="250" autoRev="1" fill="hold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13" dur="250" autoRev="1" fill="hold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4" dur="250" autoRev="1" fill="hold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16" dur="250" autoRev="1" fill="hold"/>
                                        <p:tgtEl>
                                          <p:spTgt spid="768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17" dur="250" autoRev="1" fill="hold"/>
                                        <p:tgtEl>
                                          <p:spTgt spid="768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18" dur="250" autoRev="1" fill="hold"/>
                                        <p:tgtEl>
                                          <p:spTgt spid="768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9" dur="250" autoRev="1" fill="hold"/>
                                        <p:tgtEl>
                                          <p:spTgt spid="768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21" dur="250" autoRev="1" fill="hold"/>
                                        <p:tgtEl>
                                          <p:spTgt spid="768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22" dur="250" autoRev="1" fill="hold"/>
                                        <p:tgtEl>
                                          <p:spTgt spid="768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23" dur="250" autoRev="1" fill="hold"/>
                                        <p:tgtEl>
                                          <p:spTgt spid="768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4" dur="250" autoRev="1" fill="hold"/>
                                        <p:tgtEl>
                                          <p:spTgt spid="768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26" dur="250" autoRev="1" fill="hold"/>
                                        <p:tgtEl>
                                          <p:spTgt spid="768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27" dur="250" autoRev="1" fill="hold"/>
                                        <p:tgtEl>
                                          <p:spTgt spid="768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28" dur="250" autoRev="1" fill="hold"/>
                                        <p:tgtEl>
                                          <p:spTgt spid="768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9" dur="250" autoRev="1" fill="hold"/>
                                        <p:tgtEl>
                                          <p:spTgt spid="768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31" dur="250" autoRev="1" fill="hold"/>
                                        <p:tgtEl>
                                          <p:spTgt spid="768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32" dur="250" autoRev="1" fill="hold"/>
                                        <p:tgtEl>
                                          <p:spTgt spid="768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33" dur="250" autoRev="1" fill="hold"/>
                                        <p:tgtEl>
                                          <p:spTgt spid="768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4" dur="250" autoRev="1" fill="hold"/>
                                        <p:tgtEl>
                                          <p:spTgt spid="768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36" dur="250" autoRev="1" fill="hold"/>
                                        <p:tgtEl>
                                          <p:spTgt spid="768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37" dur="250" autoRev="1" fill="hold"/>
                                        <p:tgtEl>
                                          <p:spTgt spid="768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38" dur="250" autoRev="1" fill="hold"/>
                                        <p:tgtEl>
                                          <p:spTgt spid="768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9" dur="250" autoRev="1" fill="hold"/>
                                        <p:tgtEl>
                                          <p:spTgt spid="768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41" dur="250" autoRev="1" fill="hold"/>
                                        <p:tgtEl>
                                          <p:spTgt spid="768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42" dur="250" autoRev="1" fill="hold"/>
                                        <p:tgtEl>
                                          <p:spTgt spid="768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43" dur="250" autoRev="1" fill="hold"/>
                                        <p:tgtEl>
                                          <p:spTgt spid="768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4" dur="250" autoRev="1" fill="hold"/>
                                        <p:tgtEl>
                                          <p:spTgt spid="768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46" dur="250" autoRev="1" fill="hold"/>
                                        <p:tgtEl>
                                          <p:spTgt spid="768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47" dur="250" autoRev="1" fill="hold"/>
                                        <p:tgtEl>
                                          <p:spTgt spid="768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48" dur="250" autoRev="1" fill="hold"/>
                                        <p:tgtEl>
                                          <p:spTgt spid="768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9" dur="250" autoRev="1" fill="hold"/>
                                        <p:tgtEl>
                                          <p:spTgt spid="768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51" dur="250" autoRev="1" fill="hold"/>
                                        <p:tgtEl>
                                          <p:spTgt spid="768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52" dur="250" autoRev="1" fill="hold"/>
                                        <p:tgtEl>
                                          <p:spTgt spid="768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53" dur="250" autoRev="1" fill="hold"/>
                                        <p:tgtEl>
                                          <p:spTgt spid="768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4" dur="250" autoRev="1" fill="hold"/>
                                        <p:tgtEl>
                                          <p:spTgt spid="768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56" dur="250" autoRev="1" fill="hold"/>
                                        <p:tgtEl>
                                          <p:spTgt spid="768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57" dur="250" autoRev="1" fill="hold"/>
                                        <p:tgtEl>
                                          <p:spTgt spid="768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58" dur="250" autoRev="1" fill="hold"/>
                                        <p:tgtEl>
                                          <p:spTgt spid="768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9" dur="250" autoRev="1" fill="hold"/>
                                        <p:tgtEl>
                                          <p:spTgt spid="768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61" dur="250" autoRev="1" fill="hold"/>
                                        <p:tgtEl>
                                          <p:spTgt spid="768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62" dur="250" autoRev="1" fill="hold"/>
                                        <p:tgtEl>
                                          <p:spTgt spid="768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63" dur="250" autoRev="1" fill="hold"/>
                                        <p:tgtEl>
                                          <p:spTgt spid="768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4" dur="250" autoRev="1" fill="hold"/>
                                        <p:tgtEl>
                                          <p:spTgt spid="768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66" dur="250" autoRev="1" fill="hold"/>
                                        <p:tgtEl>
                                          <p:spTgt spid="768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67" dur="250" autoRev="1" fill="hold"/>
                                        <p:tgtEl>
                                          <p:spTgt spid="768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68" dur="250" autoRev="1" fill="hold"/>
                                        <p:tgtEl>
                                          <p:spTgt spid="768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9" dur="250" autoRev="1" fill="hold"/>
                                        <p:tgtEl>
                                          <p:spTgt spid="768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71" dur="250" autoRev="1" fill="hold"/>
                                        <p:tgtEl>
                                          <p:spTgt spid="768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72" dur="250" autoRev="1" fill="hold"/>
                                        <p:tgtEl>
                                          <p:spTgt spid="768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73" dur="250" autoRev="1" fill="hold"/>
                                        <p:tgtEl>
                                          <p:spTgt spid="768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4" dur="250" autoRev="1" fill="hold"/>
                                        <p:tgtEl>
                                          <p:spTgt spid="768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76" dur="250" autoRev="1" fill="hold"/>
                                        <p:tgtEl>
                                          <p:spTgt spid="768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77" dur="250" autoRev="1" fill="hold"/>
                                        <p:tgtEl>
                                          <p:spTgt spid="768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78" dur="250" autoRev="1" fill="hold"/>
                                        <p:tgtEl>
                                          <p:spTgt spid="768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9" dur="250" autoRev="1" fill="hold"/>
                                        <p:tgtEl>
                                          <p:spTgt spid="768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81" dur="250" autoRev="1" fill="hold"/>
                                        <p:tgtEl>
                                          <p:spTgt spid="768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82" dur="250" autoRev="1" fill="hold"/>
                                        <p:tgtEl>
                                          <p:spTgt spid="768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83" dur="250" autoRev="1" fill="hold"/>
                                        <p:tgtEl>
                                          <p:spTgt spid="768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4" dur="250" autoRev="1" fill="hold"/>
                                        <p:tgtEl>
                                          <p:spTgt spid="768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86" dur="250" autoRev="1" fill="hold"/>
                                        <p:tgtEl>
                                          <p:spTgt spid="768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87" dur="250" autoRev="1" fill="hold"/>
                                        <p:tgtEl>
                                          <p:spTgt spid="768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88" dur="250" autoRev="1" fill="hold"/>
                                        <p:tgtEl>
                                          <p:spTgt spid="768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9" dur="250" autoRev="1" fill="hold"/>
                                        <p:tgtEl>
                                          <p:spTgt spid="768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91" dur="250" autoRev="1" fill="hold"/>
                                        <p:tgtEl>
                                          <p:spTgt spid="768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92" dur="250" autoRev="1" fill="hold"/>
                                        <p:tgtEl>
                                          <p:spTgt spid="768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93" dur="250" autoRev="1" fill="hold"/>
                                        <p:tgtEl>
                                          <p:spTgt spid="768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4" dur="250" autoRev="1" fill="hold"/>
                                        <p:tgtEl>
                                          <p:spTgt spid="768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96" dur="250" autoRev="1" fill="hold"/>
                                        <p:tgtEl>
                                          <p:spTgt spid="768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97" dur="250" autoRev="1" fill="hold"/>
                                        <p:tgtEl>
                                          <p:spTgt spid="768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98" dur="250" autoRev="1" fill="hold"/>
                                        <p:tgtEl>
                                          <p:spTgt spid="768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9" dur="250" autoRev="1" fill="hold"/>
                                        <p:tgtEl>
                                          <p:spTgt spid="768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501" dur="250" autoRev="1" fill="hold"/>
                                        <p:tgtEl>
                                          <p:spTgt spid="768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502" dur="250" autoRev="1" fill="hold"/>
                                        <p:tgtEl>
                                          <p:spTgt spid="768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503" dur="250" autoRev="1" fill="hold"/>
                                        <p:tgtEl>
                                          <p:spTgt spid="768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4" dur="250" autoRev="1" fill="hold"/>
                                        <p:tgtEl>
                                          <p:spTgt spid="768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506" dur="250" autoRev="1" fill="hold"/>
                                        <p:tgtEl>
                                          <p:spTgt spid="768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507" dur="250" autoRev="1" fill="hold"/>
                                        <p:tgtEl>
                                          <p:spTgt spid="768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508" dur="250" autoRev="1" fill="hold"/>
                                        <p:tgtEl>
                                          <p:spTgt spid="768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9" dur="250" autoRev="1" fill="hold"/>
                                        <p:tgtEl>
                                          <p:spTgt spid="768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511" dur="250" autoRev="1" fill="hold"/>
                                        <p:tgtEl>
                                          <p:spTgt spid="768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512" dur="250" autoRev="1" fill="hold"/>
                                        <p:tgtEl>
                                          <p:spTgt spid="768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513" dur="250" autoRev="1" fill="hold"/>
                                        <p:tgtEl>
                                          <p:spTgt spid="768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4" dur="250" autoRev="1" fill="hold"/>
                                        <p:tgtEl>
                                          <p:spTgt spid="768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516" dur="250" autoRev="1" fill="hold"/>
                                        <p:tgtEl>
                                          <p:spTgt spid="768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517" dur="250" autoRev="1" fill="hold"/>
                                        <p:tgtEl>
                                          <p:spTgt spid="768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518" dur="250" autoRev="1" fill="hold"/>
                                        <p:tgtEl>
                                          <p:spTgt spid="768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9" dur="250" autoRev="1" fill="hold"/>
                                        <p:tgtEl>
                                          <p:spTgt spid="768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521" dur="250" autoRev="1" fill="hold"/>
                                        <p:tgtEl>
                                          <p:spTgt spid="768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522" dur="250" autoRev="1" fill="hold"/>
                                        <p:tgtEl>
                                          <p:spTgt spid="768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523" dur="250" autoRev="1" fill="hold"/>
                                        <p:tgtEl>
                                          <p:spTgt spid="768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4" dur="250" autoRev="1" fill="hold"/>
                                        <p:tgtEl>
                                          <p:spTgt spid="768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526" dur="250" autoRev="1" fill="hold"/>
                                        <p:tgtEl>
                                          <p:spTgt spid="768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527" dur="250" autoRev="1" fill="hold"/>
                                        <p:tgtEl>
                                          <p:spTgt spid="768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528" dur="250" autoRev="1" fill="hold"/>
                                        <p:tgtEl>
                                          <p:spTgt spid="768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9" dur="250" autoRev="1" fill="hold"/>
                                        <p:tgtEl>
                                          <p:spTgt spid="768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531" dur="250" autoRev="1" fill="hold"/>
                                        <p:tgtEl>
                                          <p:spTgt spid="768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532" dur="250" autoRev="1" fill="hold"/>
                                        <p:tgtEl>
                                          <p:spTgt spid="768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533" dur="250" autoRev="1" fill="hold"/>
                                        <p:tgtEl>
                                          <p:spTgt spid="768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4" dur="250" autoRev="1" fill="hold"/>
                                        <p:tgtEl>
                                          <p:spTgt spid="768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536" dur="250" autoRev="1" fill="hold"/>
                                        <p:tgtEl>
                                          <p:spTgt spid="768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537" dur="250" autoRev="1" fill="hold"/>
                                        <p:tgtEl>
                                          <p:spTgt spid="768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538" dur="250" autoRev="1" fill="hold"/>
                                        <p:tgtEl>
                                          <p:spTgt spid="768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9" dur="250" autoRev="1" fill="hold"/>
                                        <p:tgtEl>
                                          <p:spTgt spid="768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41" dur="250" autoRev="1" fill="hold"/>
                                        <p:tgtEl>
                                          <p:spTgt spid="768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542" dur="250" autoRev="1" fill="hold"/>
                                        <p:tgtEl>
                                          <p:spTgt spid="768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543" dur="250" autoRev="1" fill="hold"/>
                                        <p:tgtEl>
                                          <p:spTgt spid="768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4" dur="250" autoRev="1" fill="hold"/>
                                        <p:tgtEl>
                                          <p:spTgt spid="768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5" fill="hold">
                      <p:stCondLst>
                        <p:cond delay="indefinite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8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1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4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7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0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3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6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9" dur="5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2" dur="5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5" dur="5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8" dur="5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1" dur="500"/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4" dur="5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7" dur="500"/>
                                        <p:tgtEl>
                                          <p:spTgt spid="768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0" dur="5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3" dur="500"/>
                                        <p:tgtEl>
                                          <p:spTgt spid="768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6" dur="500"/>
                                        <p:tgtEl>
                                          <p:spTgt spid="768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9" dur="500"/>
                                        <p:tgtEl>
                                          <p:spTgt spid="768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2" dur="500"/>
                                        <p:tgtEl>
                                          <p:spTgt spid="768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5" dur="500"/>
                                        <p:tgtEl>
                                          <p:spTgt spid="768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8" dur="500"/>
                                        <p:tgtEl>
                                          <p:spTgt spid="768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1" dur="500"/>
                                        <p:tgtEl>
                                          <p:spTgt spid="768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4" dur="500"/>
                                        <p:tgtEl>
                                          <p:spTgt spid="768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7" dur="500"/>
                                        <p:tgtEl>
                                          <p:spTgt spid="768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0" dur="500"/>
                                        <p:tgtEl>
                                          <p:spTgt spid="768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3" dur="500"/>
                                        <p:tgtEl>
                                          <p:spTgt spid="768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6" dur="500"/>
                                        <p:tgtEl>
                                          <p:spTgt spid="768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9" dur="500"/>
                                        <p:tgtEl>
                                          <p:spTgt spid="76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2" dur="500"/>
                                        <p:tgtEl>
                                          <p:spTgt spid="76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5" dur="500"/>
                                        <p:tgtEl>
                                          <p:spTgt spid="76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8" dur="500"/>
                                        <p:tgtEl>
                                          <p:spTgt spid="768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1" dur="500"/>
                                        <p:tgtEl>
                                          <p:spTgt spid="768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4" dur="500"/>
                                        <p:tgtEl>
                                          <p:spTgt spid="768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7" dur="500"/>
                                        <p:tgtEl>
                                          <p:spTgt spid="768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0" dur="500"/>
                                        <p:tgtEl>
                                          <p:spTgt spid="768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3" dur="500"/>
                                        <p:tgtEl>
                                          <p:spTgt spid="76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6" dur="500"/>
                                        <p:tgtEl>
                                          <p:spTgt spid="768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9" dur="500"/>
                                        <p:tgtEl>
                                          <p:spTgt spid="768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2" dur="500"/>
                                        <p:tgtEl>
                                          <p:spTgt spid="768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5" dur="500"/>
                                        <p:tgtEl>
                                          <p:spTgt spid="768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8" dur="500"/>
                                        <p:tgtEl>
                                          <p:spTgt spid="768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1" dur="500"/>
                                        <p:tgtEl>
                                          <p:spTgt spid="76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4" dur="500"/>
                                        <p:tgtEl>
                                          <p:spTgt spid="768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7" dur="500"/>
                                        <p:tgtEl>
                                          <p:spTgt spid="768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0" dur="500"/>
                                        <p:tgtEl>
                                          <p:spTgt spid="76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3" dur="500"/>
                                        <p:tgtEl>
                                          <p:spTgt spid="768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6" dur="500"/>
                                        <p:tgtEl>
                                          <p:spTgt spid="768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9" dur="500"/>
                                        <p:tgtEl>
                                          <p:spTgt spid="768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animBg="1"/>
      <p:bldP spid="76805" grpId="1" animBg="1"/>
      <p:bldP spid="76806" grpId="0" animBg="1"/>
      <p:bldP spid="76806" grpId="1" animBg="1"/>
      <p:bldP spid="76807" grpId="0" animBg="1"/>
      <p:bldP spid="76807" grpId="1" animBg="1"/>
      <p:bldP spid="76808" grpId="0" animBg="1"/>
      <p:bldP spid="76808" grpId="1" animBg="1"/>
      <p:bldP spid="76809" grpId="0" animBg="1"/>
      <p:bldP spid="76809" grpId="1" animBg="1"/>
      <p:bldP spid="76810" grpId="0" animBg="1"/>
      <p:bldP spid="76810" grpId="1" animBg="1"/>
      <p:bldP spid="76810" grpId="2" animBg="1"/>
      <p:bldP spid="76811" grpId="0" animBg="1"/>
      <p:bldP spid="76811" grpId="1" animBg="1"/>
      <p:bldP spid="76811" grpId="2" animBg="1"/>
      <p:bldP spid="76812" grpId="0" animBg="1"/>
      <p:bldP spid="76812" grpId="1" animBg="1"/>
      <p:bldP spid="76812" grpId="2" animBg="1"/>
      <p:bldP spid="76813" grpId="0" animBg="1"/>
      <p:bldP spid="76813" grpId="1" animBg="1"/>
      <p:bldP spid="76813" grpId="2" animBg="1"/>
      <p:bldP spid="76814" grpId="0" animBg="1"/>
      <p:bldP spid="76814" grpId="1" animBg="1"/>
      <p:bldP spid="76814" grpId="2" animBg="1"/>
      <p:bldP spid="76815" grpId="0" animBg="1"/>
      <p:bldP spid="76815" grpId="1" animBg="1"/>
      <p:bldP spid="76815" grpId="2" animBg="1"/>
      <p:bldP spid="76816" grpId="0" animBg="1"/>
      <p:bldP spid="76816" grpId="1" animBg="1"/>
      <p:bldP spid="76816" grpId="2" animBg="1"/>
      <p:bldP spid="76817" grpId="0" animBg="1"/>
      <p:bldP spid="76817" grpId="1" animBg="1"/>
      <p:bldP spid="76817" grpId="2" animBg="1"/>
      <p:bldP spid="76818" grpId="0" animBg="1"/>
      <p:bldP spid="76818" grpId="1" animBg="1"/>
      <p:bldP spid="76818" grpId="2" animBg="1"/>
      <p:bldP spid="76819" grpId="0" animBg="1"/>
      <p:bldP spid="76819" grpId="1" animBg="1"/>
      <p:bldP spid="76819" grpId="2" animBg="1"/>
      <p:bldP spid="76820" grpId="0" animBg="1"/>
      <p:bldP spid="76820" grpId="1" animBg="1"/>
      <p:bldP spid="76820" grpId="2" animBg="1"/>
      <p:bldP spid="76821" grpId="0" animBg="1"/>
      <p:bldP spid="76821" grpId="1" animBg="1"/>
      <p:bldP spid="76821" grpId="2" animBg="1"/>
      <p:bldP spid="76822" grpId="0" animBg="1"/>
      <p:bldP spid="76822" grpId="1" animBg="1"/>
      <p:bldP spid="76822" grpId="2" animBg="1"/>
      <p:bldP spid="76823" grpId="0" animBg="1"/>
      <p:bldP spid="76823" grpId="1" animBg="1"/>
      <p:bldP spid="76823" grpId="2" animBg="1"/>
      <p:bldP spid="76824" grpId="0" animBg="1"/>
      <p:bldP spid="76824" grpId="1" animBg="1"/>
      <p:bldP spid="76824" grpId="2" animBg="1"/>
      <p:bldP spid="76825" grpId="0" animBg="1"/>
      <p:bldP spid="76825" grpId="1" animBg="1"/>
      <p:bldP spid="76825" grpId="2" animBg="1"/>
      <p:bldP spid="76826" grpId="0" animBg="1"/>
      <p:bldP spid="76826" grpId="1" animBg="1"/>
      <p:bldP spid="76826" grpId="2" animBg="1"/>
      <p:bldP spid="76827" grpId="0" animBg="1"/>
      <p:bldP spid="76827" grpId="1" animBg="1"/>
      <p:bldP spid="76827" grpId="2" animBg="1"/>
      <p:bldP spid="76832" grpId="0" animBg="1"/>
      <p:bldP spid="76832" grpId="1" animBg="1"/>
      <p:bldP spid="76833" grpId="0" animBg="1"/>
      <p:bldP spid="76833" grpId="1" animBg="1"/>
      <p:bldP spid="76833" grpId="2" animBg="1"/>
      <p:bldP spid="76834" grpId="0" animBg="1"/>
      <p:bldP spid="76834" grpId="1" animBg="1"/>
      <p:bldP spid="76834" grpId="2" animBg="1"/>
      <p:bldP spid="76835" grpId="0" animBg="1"/>
      <p:bldP spid="76835" grpId="1" animBg="1"/>
      <p:bldP spid="76835" grpId="2" animBg="1"/>
      <p:bldP spid="76836" grpId="0" animBg="1"/>
      <p:bldP spid="76836" grpId="1" animBg="1"/>
      <p:bldP spid="76836" grpId="2" animBg="1"/>
      <p:bldP spid="76837" grpId="0" animBg="1"/>
      <p:bldP spid="76837" grpId="1" animBg="1"/>
      <p:bldP spid="76837" grpId="2" animBg="1"/>
      <p:bldP spid="76838" grpId="0" animBg="1"/>
      <p:bldP spid="76838" grpId="1" animBg="1"/>
      <p:bldP spid="76838" grpId="2" animBg="1"/>
      <p:bldP spid="76839" grpId="0" animBg="1"/>
      <p:bldP spid="76839" grpId="1" animBg="1"/>
      <p:bldP spid="76839" grpId="2" animBg="1"/>
      <p:bldP spid="76840" grpId="0" animBg="1"/>
      <p:bldP spid="76840" grpId="1" animBg="1"/>
      <p:bldP spid="76840" grpId="2" animBg="1"/>
      <p:bldP spid="76841" grpId="0" animBg="1"/>
      <p:bldP spid="76841" grpId="1" animBg="1"/>
      <p:bldP spid="76841" grpId="2" animBg="1"/>
      <p:bldP spid="76842" grpId="0" animBg="1"/>
      <p:bldP spid="76842" grpId="1" animBg="1"/>
      <p:bldP spid="76842" grpId="2" animBg="1"/>
      <p:bldP spid="76843" grpId="0" animBg="1"/>
      <p:bldP spid="76843" grpId="1" animBg="1"/>
      <p:bldP spid="76843" grpId="2" animBg="1"/>
      <p:bldP spid="76844" grpId="0" animBg="1"/>
      <p:bldP spid="76844" grpId="1" animBg="1"/>
      <p:bldP spid="76844" grpId="2" animBg="1"/>
      <p:bldP spid="76845" grpId="0" animBg="1"/>
      <p:bldP spid="76845" grpId="1" animBg="1"/>
      <p:bldP spid="76845" grpId="2" animBg="1"/>
      <p:bldP spid="76846" grpId="0" animBg="1"/>
      <p:bldP spid="76846" grpId="1" animBg="1"/>
      <p:bldP spid="76846" grpId="2" animBg="1"/>
      <p:bldP spid="76847" grpId="0" animBg="1"/>
      <p:bldP spid="76847" grpId="1" animBg="1"/>
      <p:bldP spid="76847" grpId="2" animBg="1"/>
      <p:bldP spid="76848" grpId="0" animBg="1"/>
      <p:bldP spid="76848" grpId="1" animBg="1"/>
      <p:bldP spid="76848" grpId="2" animBg="1"/>
      <p:bldP spid="76849" grpId="0" animBg="1"/>
      <p:bldP spid="76849" grpId="1" animBg="1"/>
      <p:bldP spid="76849" grpId="2" animBg="1"/>
      <p:bldP spid="76850" grpId="0" animBg="1"/>
      <p:bldP spid="76850" grpId="1" animBg="1"/>
      <p:bldP spid="76850" grpId="2" animBg="1"/>
      <p:bldP spid="76851" grpId="0" animBg="1"/>
      <p:bldP spid="76851" grpId="1" animBg="1"/>
      <p:bldP spid="76851" grpId="2" animBg="1"/>
      <p:bldP spid="76852" grpId="0" animBg="1"/>
      <p:bldP spid="76852" grpId="1" animBg="1"/>
      <p:bldP spid="76852" grpId="2" animBg="1"/>
      <p:bldP spid="76853" grpId="0" animBg="1"/>
      <p:bldP spid="76853" grpId="1" animBg="1"/>
      <p:bldP spid="76853" grpId="2" animBg="1"/>
      <p:bldP spid="76854" grpId="0" animBg="1"/>
      <p:bldP spid="76854" grpId="1" animBg="1"/>
      <p:bldP spid="76854" grpId="2" animBg="1"/>
      <p:bldP spid="76855" grpId="0" animBg="1"/>
      <p:bldP spid="76855" grpId="1" animBg="1"/>
      <p:bldP spid="76855" grpId="2" animBg="1"/>
      <p:bldP spid="76856" grpId="0" animBg="1"/>
      <p:bldP spid="76856" grpId="1" animBg="1"/>
      <p:bldP spid="76856" grpId="2" animBg="1"/>
      <p:bldP spid="76862" grpId="0"/>
      <p:bldP spid="76863" grpId="0"/>
      <p:bldP spid="76864" grpId="0"/>
      <p:bldP spid="76865" grpId="0"/>
      <p:bldP spid="76866" grpId="0"/>
      <p:bldP spid="7686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/>
              <a:t>© 2007 M. Tallman</a:t>
            </a: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7942263" y="581025"/>
            <a:ext cx="4048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=</a:t>
            </a:r>
          </a:p>
        </p:txBody>
      </p:sp>
      <p:sp>
        <p:nvSpPr>
          <p:cNvPr id="10244" name="WordArt 3"/>
          <p:cNvSpPr>
            <a:spLocks noChangeArrowheads="1" noChangeShapeType="1" noTextEdit="1"/>
          </p:cNvSpPr>
          <p:nvPr/>
        </p:nvSpPr>
        <p:spPr bwMode="auto">
          <a:xfrm>
            <a:off x="203200" y="393700"/>
            <a:ext cx="6146800" cy="81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50021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Multiplication and Division Fact Families</a:t>
            </a:r>
          </a:p>
        </p:txBody>
      </p:sp>
      <p:sp>
        <p:nvSpPr>
          <p:cNvPr id="10245" name="Rectangle 28"/>
          <p:cNvSpPr>
            <a:spLocks noChangeArrowheads="1"/>
          </p:cNvSpPr>
          <p:nvPr/>
        </p:nvSpPr>
        <p:spPr bwMode="auto">
          <a:xfrm>
            <a:off x="6823075" y="582613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3400"/>
              <a:t>7</a:t>
            </a:r>
          </a:p>
        </p:txBody>
      </p:sp>
      <p:sp>
        <p:nvSpPr>
          <p:cNvPr id="10246" name="Rectangle 29"/>
          <p:cNvSpPr>
            <a:spLocks noChangeArrowheads="1"/>
          </p:cNvSpPr>
          <p:nvPr/>
        </p:nvSpPr>
        <p:spPr bwMode="auto">
          <a:xfrm>
            <a:off x="7212013" y="581025"/>
            <a:ext cx="3921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×</a:t>
            </a:r>
          </a:p>
        </p:txBody>
      </p:sp>
      <p:sp>
        <p:nvSpPr>
          <p:cNvPr id="10247" name="Rectangle 30"/>
          <p:cNvSpPr>
            <a:spLocks noChangeArrowheads="1"/>
          </p:cNvSpPr>
          <p:nvPr/>
        </p:nvSpPr>
        <p:spPr bwMode="auto">
          <a:xfrm>
            <a:off x="7551738" y="581025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6</a:t>
            </a:r>
          </a:p>
        </p:txBody>
      </p:sp>
      <p:sp>
        <p:nvSpPr>
          <p:cNvPr id="10248" name="Rectangle 31"/>
          <p:cNvSpPr>
            <a:spLocks noChangeArrowheads="1"/>
          </p:cNvSpPr>
          <p:nvPr/>
        </p:nvSpPr>
        <p:spPr bwMode="auto">
          <a:xfrm>
            <a:off x="8293100" y="581025"/>
            <a:ext cx="7112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/>
              <a:t>42</a:t>
            </a:r>
          </a:p>
        </p:txBody>
      </p:sp>
      <p:sp>
        <p:nvSpPr>
          <p:cNvPr id="77881" name="Rectangle 57"/>
          <p:cNvSpPr>
            <a:spLocks noChangeArrowheads="1"/>
          </p:cNvSpPr>
          <p:nvPr/>
        </p:nvSpPr>
        <p:spPr bwMode="auto">
          <a:xfrm>
            <a:off x="8123238" y="3959225"/>
            <a:ext cx="4048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=</a:t>
            </a:r>
          </a:p>
        </p:txBody>
      </p:sp>
      <p:sp>
        <p:nvSpPr>
          <p:cNvPr id="77882" name="Rectangle 58"/>
          <p:cNvSpPr>
            <a:spLocks noChangeArrowheads="1"/>
          </p:cNvSpPr>
          <p:nvPr/>
        </p:nvSpPr>
        <p:spPr bwMode="auto">
          <a:xfrm>
            <a:off x="6740525" y="3960813"/>
            <a:ext cx="7112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3400"/>
              <a:t>42</a:t>
            </a:r>
          </a:p>
        </p:txBody>
      </p:sp>
      <p:sp>
        <p:nvSpPr>
          <p:cNvPr id="77883" name="Rectangle 59"/>
          <p:cNvSpPr>
            <a:spLocks noChangeArrowheads="1"/>
          </p:cNvSpPr>
          <p:nvPr/>
        </p:nvSpPr>
        <p:spPr bwMode="auto">
          <a:xfrm>
            <a:off x="7392988" y="3959225"/>
            <a:ext cx="3921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÷</a:t>
            </a:r>
          </a:p>
        </p:txBody>
      </p:sp>
      <p:sp>
        <p:nvSpPr>
          <p:cNvPr id="77884" name="Rectangle 60"/>
          <p:cNvSpPr>
            <a:spLocks noChangeArrowheads="1"/>
          </p:cNvSpPr>
          <p:nvPr/>
        </p:nvSpPr>
        <p:spPr bwMode="auto">
          <a:xfrm>
            <a:off x="7732713" y="3959225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6</a:t>
            </a:r>
          </a:p>
        </p:txBody>
      </p:sp>
      <p:sp>
        <p:nvSpPr>
          <p:cNvPr id="77885" name="Rectangle 61"/>
          <p:cNvSpPr>
            <a:spLocks noChangeArrowheads="1"/>
          </p:cNvSpPr>
          <p:nvPr/>
        </p:nvSpPr>
        <p:spPr bwMode="auto">
          <a:xfrm>
            <a:off x="8474075" y="3959225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/>
              <a:t>7</a:t>
            </a:r>
          </a:p>
        </p:txBody>
      </p:sp>
      <p:sp>
        <p:nvSpPr>
          <p:cNvPr id="10254" name="Rectangle 62"/>
          <p:cNvSpPr>
            <a:spLocks noChangeArrowheads="1"/>
          </p:cNvSpPr>
          <p:nvPr/>
        </p:nvSpPr>
        <p:spPr bwMode="auto">
          <a:xfrm>
            <a:off x="7939088" y="2257425"/>
            <a:ext cx="4048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=</a:t>
            </a:r>
          </a:p>
        </p:txBody>
      </p:sp>
      <p:sp>
        <p:nvSpPr>
          <p:cNvPr id="10255" name="Rectangle 63"/>
          <p:cNvSpPr>
            <a:spLocks noChangeArrowheads="1"/>
          </p:cNvSpPr>
          <p:nvPr/>
        </p:nvSpPr>
        <p:spPr bwMode="auto">
          <a:xfrm>
            <a:off x="6819900" y="2259013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3400"/>
              <a:t>6</a:t>
            </a:r>
          </a:p>
        </p:txBody>
      </p:sp>
      <p:sp>
        <p:nvSpPr>
          <p:cNvPr id="10256" name="Rectangle 64"/>
          <p:cNvSpPr>
            <a:spLocks noChangeArrowheads="1"/>
          </p:cNvSpPr>
          <p:nvPr/>
        </p:nvSpPr>
        <p:spPr bwMode="auto">
          <a:xfrm>
            <a:off x="7208838" y="2257425"/>
            <a:ext cx="3921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×</a:t>
            </a:r>
          </a:p>
        </p:txBody>
      </p:sp>
      <p:sp>
        <p:nvSpPr>
          <p:cNvPr id="10257" name="Rectangle 65"/>
          <p:cNvSpPr>
            <a:spLocks noChangeArrowheads="1"/>
          </p:cNvSpPr>
          <p:nvPr/>
        </p:nvSpPr>
        <p:spPr bwMode="auto">
          <a:xfrm>
            <a:off x="7548563" y="2257425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7</a:t>
            </a:r>
          </a:p>
        </p:txBody>
      </p:sp>
      <p:sp>
        <p:nvSpPr>
          <p:cNvPr id="10258" name="Rectangle 66"/>
          <p:cNvSpPr>
            <a:spLocks noChangeArrowheads="1"/>
          </p:cNvSpPr>
          <p:nvPr/>
        </p:nvSpPr>
        <p:spPr bwMode="auto">
          <a:xfrm>
            <a:off x="8289925" y="2257425"/>
            <a:ext cx="7112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/>
              <a:t>42</a:t>
            </a:r>
          </a:p>
        </p:txBody>
      </p:sp>
      <p:sp>
        <p:nvSpPr>
          <p:cNvPr id="77896" name="AutoShape 72"/>
          <p:cNvSpPr>
            <a:spLocks noChangeArrowheads="1"/>
          </p:cNvSpPr>
          <p:nvPr/>
        </p:nvSpPr>
        <p:spPr bwMode="auto">
          <a:xfrm>
            <a:off x="352425" y="4922838"/>
            <a:ext cx="5857875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897" name="AutoShape 73"/>
          <p:cNvSpPr>
            <a:spLocks noChangeArrowheads="1"/>
          </p:cNvSpPr>
          <p:nvPr/>
        </p:nvSpPr>
        <p:spPr bwMode="auto">
          <a:xfrm>
            <a:off x="352425" y="4011613"/>
            <a:ext cx="5857875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898" name="AutoShape 74"/>
          <p:cNvSpPr>
            <a:spLocks noChangeArrowheads="1"/>
          </p:cNvSpPr>
          <p:nvPr/>
        </p:nvSpPr>
        <p:spPr bwMode="auto">
          <a:xfrm>
            <a:off x="352425" y="5827713"/>
            <a:ext cx="5857875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899" name="AutoShape 75"/>
          <p:cNvSpPr>
            <a:spLocks noChangeArrowheads="1"/>
          </p:cNvSpPr>
          <p:nvPr/>
        </p:nvSpPr>
        <p:spPr bwMode="auto">
          <a:xfrm>
            <a:off x="352425" y="3108325"/>
            <a:ext cx="5857875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900" name="AutoShape 76"/>
          <p:cNvSpPr>
            <a:spLocks noChangeArrowheads="1"/>
          </p:cNvSpPr>
          <p:nvPr/>
        </p:nvSpPr>
        <p:spPr bwMode="auto">
          <a:xfrm>
            <a:off x="352425" y="2195513"/>
            <a:ext cx="5857875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901" name="Oval 77"/>
          <p:cNvSpPr>
            <a:spLocks noChangeArrowheads="1"/>
          </p:cNvSpPr>
          <p:nvPr/>
        </p:nvSpPr>
        <p:spPr bwMode="auto">
          <a:xfrm>
            <a:off x="2990850" y="22717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02" name="Oval 78"/>
          <p:cNvSpPr>
            <a:spLocks noChangeArrowheads="1"/>
          </p:cNvSpPr>
          <p:nvPr/>
        </p:nvSpPr>
        <p:spPr bwMode="auto">
          <a:xfrm>
            <a:off x="3814763" y="22717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03" name="Oval 79"/>
          <p:cNvSpPr>
            <a:spLocks noChangeArrowheads="1"/>
          </p:cNvSpPr>
          <p:nvPr/>
        </p:nvSpPr>
        <p:spPr bwMode="auto">
          <a:xfrm>
            <a:off x="4652963" y="22717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04" name="Oval 80"/>
          <p:cNvSpPr>
            <a:spLocks noChangeArrowheads="1"/>
          </p:cNvSpPr>
          <p:nvPr/>
        </p:nvSpPr>
        <p:spPr bwMode="auto">
          <a:xfrm>
            <a:off x="5491163" y="22717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05" name="Oval 81"/>
          <p:cNvSpPr>
            <a:spLocks noChangeArrowheads="1"/>
          </p:cNvSpPr>
          <p:nvPr/>
        </p:nvSpPr>
        <p:spPr bwMode="auto">
          <a:xfrm>
            <a:off x="1314450" y="22717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06" name="Oval 82"/>
          <p:cNvSpPr>
            <a:spLocks noChangeArrowheads="1"/>
          </p:cNvSpPr>
          <p:nvPr/>
        </p:nvSpPr>
        <p:spPr bwMode="auto">
          <a:xfrm>
            <a:off x="2152650" y="22717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07" name="Oval 83"/>
          <p:cNvSpPr>
            <a:spLocks noChangeArrowheads="1"/>
          </p:cNvSpPr>
          <p:nvPr/>
        </p:nvSpPr>
        <p:spPr bwMode="auto">
          <a:xfrm>
            <a:off x="2990850" y="31861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08" name="Oval 84"/>
          <p:cNvSpPr>
            <a:spLocks noChangeArrowheads="1"/>
          </p:cNvSpPr>
          <p:nvPr/>
        </p:nvSpPr>
        <p:spPr bwMode="auto">
          <a:xfrm>
            <a:off x="3814763" y="31861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09" name="Oval 85"/>
          <p:cNvSpPr>
            <a:spLocks noChangeArrowheads="1"/>
          </p:cNvSpPr>
          <p:nvPr/>
        </p:nvSpPr>
        <p:spPr bwMode="auto">
          <a:xfrm>
            <a:off x="4652963" y="31861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10" name="Oval 86"/>
          <p:cNvSpPr>
            <a:spLocks noChangeArrowheads="1"/>
          </p:cNvSpPr>
          <p:nvPr/>
        </p:nvSpPr>
        <p:spPr bwMode="auto">
          <a:xfrm>
            <a:off x="5491163" y="31861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11" name="Oval 87"/>
          <p:cNvSpPr>
            <a:spLocks noChangeArrowheads="1"/>
          </p:cNvSpPr>
          <p:nvPr/>
        </p:nvSpPr>
        <p:spPr bwMode="auto">
          <a:xfrm>
            <a:off x="1314450" y="31861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12" name="Oval 88"/>
          <p:cNvSpPr>
            <a:spLocks noChangeArrowheads="1"/>
          </p:cNvSpPr>
          <p:nvPr/>
        </p:nvSpPr>
        <p:spPr bwMode="auto">
          <a:xfrm>
            <a:off x="2152650" y="31861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13" name="Oval 89"/>
          <p:cNvSpPr>
            <a:spLocks noChangeArrowheads="1"/>
          </p:cNvSpPr>
          <p:nvPr/>
        </p:nvSpPr>
        <p:spPr bwMode="auto">
          <a:xfrm>
            <a:off x="2990850" y="40862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14" name="Oval 90"/>
          <p:cNvSpPr>
            <a:spLocks noChangeArrowheads="1"/>
          </p:cNvSpPr>
          <p:nvPr/>
        </p:nvSpPr>
        <p:spPr bwMode="auto">
          <a:xfrm>
            <a:off x="3814763" y="40862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15" name="Oval 91"/>
          <p:cNvSpPr>
            <a:spLocks noChangeArrowheads="1"/>
          </p:cNvSpPr>
          <p:nvPr/>
        </p:nvSpPr>
        <p:spPr bwMode="auto">
          <a:xfrm>
            <a:off x="4652963" y="40862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16" name="Oval 92"/>
          <p:cNvSpPr>
            <a:spLocks noChangeArrowheads="1"/>
          </p:cNvSpPr>
          <p:nvPr/>
        </p:nvSpPr>
        <p:spPr bwMode="auto">
          <a:xfrm>
            <a:off x="5491163" y="40862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17" name="Oval 93"/>
          <p:cNvSpPr>
            <a:spLocks noChangeArrowheads="1"/>
          </p:cNvSpPr>
          <p:nvPr/>
        </p:nvSpPr>
        <p:spPr bwMode="auto">
          <a:xfrm>
            <a:off x="1314450" y="40862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18" name="Oval 94"/>
          <p:cNvSpPr>
            <a:spLocks noChangeArrowheads="1"/>
          </p:cNvSpPr>
          <p:nvPr/>
        </p:nvSpPr>
        <p:spPr bwMode="auto">
          <a:xfrm>
            <a:off x="2152650" y="40862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19" name="AutoShape 95"/>
          <p:cNvSpPr>
            <a:spLocks noChangeArrowheads="1"/>
          </p:cNvSpPr>
          <p:nvPr/>
        </p:nvSpPr>
        <p:spPr bwMode="auto">
          <a:xfrm>
            <a:off x="352425" y="1287463"/>
            <a:ext cx="5857875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920" name="Oval 96"/>
          <p:cNvSpPr>
            <a:spLocks noChangeArrowheads="1"/>
          </p:cNvSpPr>
          <p:nvPr/>
        </p:nvSpPr>
        <p:spPr bwMode="auto">
          <a:xfrm>
            <a:off x="473075" y="22717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21" name="Oval 97"/>
          <p:cNvSpPr>
            <a:spLocks noChangeArrowheads="1"/>
          </p:cNvSpPr>
          <p:nvPr/>
        </p:nvSpPr>
        <p:spPr bwMode="auto">
          <a:xfrm>
            <a:off x="473075" y="31861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22" name="Oval 98"/>
          <p:cNvSpPr>
            <a:spLocks noChangeArrowheads="1"/>
          </p:cNvSpPr>
          <p:nvPr/>
        </p:nvSpPr>
        <p:spPr bwMode="auto">
          <a:xfrm>
            <a:off x="473075" y="40862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23" name="Oval 99"/>
          <p:cNvSpPr>
            <a:spLocks noChangeArrowheads="1"/>
          </p:cNvSpPr>
          <p:nvPr/>
        </p:nvSpPr>
        <p:spPr bwMode="auto">
          <a:xfrm>
            <a:off x="2987675" y="4999038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24" name="Oval 100"/>
          <p:cNvSpPr>
            <a:spLocks noChangeArrowheads="1"/>
          </p:cNvSpPr>
          <p:nvPr/>
        </p:nvSpPr>
        <p:spPr bwMode="auto">
          <a:xfrm>
            <a:off x="3811588" y="4999038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25" name="Oval 101"/>
          <p:cNvSpPr>
            <a:spLocks noChangeArrowheads="1"/>
          </p:cNvSpPr>
          <p:nvPr/>
        </p:nvSpPr>
        <p:spPr bwMode="auto">
          <a:xfrm>
            <a:off x="4649788" y="4999038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26" name="Oval 102"/>
          <p:cNvSpPr>
            <a:spLocks noChangeArrowheads="1"/>
          </p:cNvSpPr>
          <p:nvPr/>
        </p:nvSpPr>
        <p:spPr bwMode="auto">
          <a:xfrm>
            <a:off x="5487988" y="4999038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27" name="Oval 103"/>
          <p:cNvSpPr>
            <a:spLocks noChangeArrowheads="1"/>
          </p:cNvSpPr>
          <p:nvPr/>
        </p:nvSpPr>
        <p:spPr bwMode="auto">
          <a:xfrm>
            <a:off x="1311275" y="4999038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28" name="Oval 104"/>
          <p:cNvSpPr>
            <a:spLocks noChangeArrowheads="1"/>
          </p:cNvSpPr>
          <p:nvPr/>
        </p:nvSpPr>
        <p:spPr bwMode="auto">
          <a:xfrm>
            <a:off x="2149475" y="4999038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29" name="Oval 105"/>
          <p:cNvSpPr>
            <a:spLocks noChangeArrowheads="1"/>
          </p:cNvSpPr>
          <p:nvPr/>
        </p:nvSpPr>
        <p:spPr bwMode="auto">
          <a:xfrm>
            <a:off x="2987675" y="5899150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30" name="Oval 106"/>
          <p:cNvSpPr>
            <a:spLocks noChangeArrowheads="1"/>
          </p:cNvSpPr>
          <p:nvPr/>
        </p:nvSpPr>
        <p:spPr bwMode="auto">
          <a:xfrm>
            <a:off x="3811588" y="5899150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31" name="Oval 107"/>
          <p:cNvSpPr>
            <a:spLocks noChangeArrowheads="1"/>
          </p:cNvSpPr>
          <p:nvPr/>
        </p:nvSpPr>
        <p:spPr bwMode="auto">
          <a:xfrm>
            <a:off x="4649788" y="5899150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32" name="Oval 108"/>
          <p:cNvSpPr>
            <a:spLocks noChangeArrowheads="1"/>
          </p:cNvSpPr>
          <p:nvPr/>
        </p:nvSpPr>
        <p:spPr bwMode="auto">
          <a:xfrm>
            <a:off x="5487988" y="5899150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33" name="Oval 109"/>
          <p:cNvSpPr>
            <a:spLocks noChangeArrowheads="1"/>
          </p:cNvSpPr>
          <p:nvPr/>
        </p:nvSpPr>
        <p:spPr bwMode="auto">
          <a:xfrm>
            <a:off x="1311275" y="5899150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34" name="Oval 110"/>
          <p:cNvSpPr>
            <a:spLocks noChangeArrowheads="1"/>
          </p:cNvSpPr>
          <p:nvPr/>
        </p:nvSpPr>
        <p:spPr bwMode="auto">
          <a:xfrm>
            <a:off x="2149475" y="5899150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35" name="Oval 111"/>
          <p:cNvSpPr>
            <a:spLocks noChangeArrowheads="1"/>
          </p:cNvSpPr>
          <p:nvPr/>
        </p:nvSpPr>
        <p:spPr bwMode="auto">
          <a:xfrm>
            <a:off x="469900" y="4999038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36" name="Oval 112"/>
          <p:cNvSpPr>
            <a:spLocks noChangeArrowheads="1"/>
          </p:cNvSpPr>
          <p:nvPr/>
        </p:nvSpPr>
        <p:spPr bwMode="auto">
          <a:xfrm>
            <a:off x="469900" y="5899150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37" name="Oval 113"/>
          <p:cNvSpPr>
            <a:spLocks noChangeArrowheads="1"/>
          </p:cNvSpPr>
          <p:nvPr/>
        </p:nvSpPr>
        <p:spPr bwMode="auto">
          <a:xfrm>
            <a:off x="2994025" y="13573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38" name="Oval 114"/>
          <p:cNvSpPr>
            <a:spLocks noChangeArrowheads="1"/>
          </p:cNvSpPr>
          <p:nvPr/>
        </p:nvSpPr>
        <p:spPr bwMode="auto">
          <a:xfrm>
            <a:off x="3817938" y="13573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39" name="Oval 115"/>
          <p:cNvSpPr>
            <a:spLocks noChangeArrowheads="1"/>
          </p:cNvSpPr>
          <p:nvPr/>
        </p:nvSpPr>
        <p:spPr bwMode="auto">
          <a:xfrm>
            <a:off x="4656138" y="13573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40" name="Oval 116"/>
          <p:cNvSpPr>
            <a:spLocks noChangeArrowheads="1"/>
          </p:cNvSpPr>
          <p:nvPr/>
        </p:nvSpPr>
        <p:spPr bwMode="auto">
          <a:xfrm>
            <a:off x="5494338" y="13573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41" name="Oval 117"/>
          <p:cNvSpPr>
            <a:spLocks noChangeArrowheads="1"/>
          </p:cNvSpPr>
          <p:nvPr/>
        </p:nvSpPr>
        <p:spPr bwMode="auto">
          <a:xfrm>
            <a:off x="1317625" y="13573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42" name="Oval 118"/>
          <p:cNvSpPr>
            <a:spLocks noChangeArrowheads="1"/>
          </p:cNvSpPr>
          <p:nvPr/>
        </p:nvSpPr>
        <p:spPr bwMode="auto">
          <a:xfrm>
            <a:off x="2155825" y="13573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7943" name="Oval 119"/>
          <p:cNvSpPr>
            <a:spLocks noChangeArrowheads="1"/>
          </p:cNvSpPr>
          <p:nvPr/>
        </p:nvSpPr>
        <p:spPr bwMode="auto">
          <a:xfrm>
            <a:off x="476250" y="13573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7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7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7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0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0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0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0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0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0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0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0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0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8" dur="80"/>
                                        <p:tgtEl>
                                          <p:spTgt spid="778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9" dur="80"/>
                                        <p:tgtEl>
                                          <p:spTgt spid="778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80"/>
                                        <p:tgtEl>
                                          <p:spTgt spid="778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3" dur="80"/>
                                        <p:tgtEl>
                                          <p:spTgt spid="778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4" dur="80"/>
                                        <p:tgtEl>
                                          <p:spTgt spid="778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5" dur="80"/>
                                        <p:tgtEl>
                                          <p:spTgt spid="778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0" dur="500"/>
                                        <p:tgtEl>
                                          <p:spTgt spid="7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5" dur="500"/>
                                        <p:tgtEl>
                                          <p:spTgt spid="7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0" dur="500"/>
                                        <p:tgtEl>
                                          <p:spTgt spid="7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5" dur="500"/>
                                        <p:tgtEl>
                                          <p:spTgt spid="7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0" dur="500"/>
                                        <p:tgtEl>
                                          <p:spTgt spid="7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5" dur="500"/>
                                        <p:tgtEl>
                                          <p:spTgt spid="7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0" dur="80"/>
                                        <p:tgtEl>
                                          <p:spTgt spid="778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1" dur="80"/>
                                        <p:tgtEl>
                                          <p:spTgt spid="778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2" dur="80"/>
                                        <p:tgtEl>
                                          <p:spTgt spid="778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5" dur="80"/>
                                        <p:tgtEl>
                                          <p:spTgt spid="778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6" dur="80"/>
                                        <p:tgtEl>
                                          <p:spTgt spid="778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7" dur="80"/>
                                        <p:tgtEl>
                                          <p:spTgt spid="778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7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21" dur="250" autoRev="1" fill="hold"/>
                                        <p:tgtEl>
                                          <p:spTgt spid="779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22" dur="250" autoRev="1" fill="hold"/>
                                        <p:tgtEl>
                                          <p:spTgt spid="779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23" dur="250" autoRev="1" fill="hold"/>
                                        <p:tgtEl>
                                          <p:spTgt spid="779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4" dur="250" autoRev="1" fill="hold"/>
                                        <p:tgtEl>
                                          <p:spTgt spid="779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26" dur="250" autoRev="1" fill="hold"/>
                                        <p:tgtEl>
                                          <p:spTgt spid="779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27" dur="250" autoRev="1" fill="hold"/>
                                        <p:tgtEl>
                                          <p:spTgt spid="779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28" dur="250" autoRev="1" fill="hold"/>
                                        <p:tgtEl>
                                          <p:spTgt spid="779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250" autoRev="1" fill="hold"/>
                                        <p:tgtEl>
                                          <p:spTgt spid="779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31" dur="250" autoRev="1" fill="hold"/>
                                        <p:tgtEl>
                                          <p:spTgt spid="779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32" dur="250" autoRev="1" fill="hold"/>
                                        <p:tgtEl>
                                          <p:spTgt spid="779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33" dur="250" autoRev="1" fill="hold"/>
                                        <p:tgtEl>
                                          <p:spTgt spid="779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4" dur="250" autoRev="1" fill="hold"/>
                                        <p:tgtEl>
                                          <p:spTgt spid="779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36" dur="250" autoRev="1" fill="hold"/>
                                        <p:tgtEl>
                                          <p:spTgt spid="779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37" dur="250" autoRev="1" fill="hold"/>
                                        <p:tgtEl>
                                          <p:spTgt spid="779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38" dur="250" autoRev="1" fill="hold"/>
                                        <p:tgtEl>
                                          <p:spTgt spid="779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9" dur="250" autoRev="1" fill="hold"/>
                                        <p:tgtEl>
                                          <p:spTgt spid="779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41" dur="250" autoRev="1" fill="hold"/>
                                        <p:tgtEl>
                                          <p:spTgt spid="779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42" dur="250" autoRev="1" fill="hold"/>
                                        <p:tgtEl>
                                          <p:spTgt spid="779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43" dur="250" autoRev="1" fill="hold"/>
                                        <p:tgtEl>
                                          <p:spTgt spid="779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250" autoRev="1" fill="hold"/>
                                        <p:tgtEl>
                                          <p:spTgt spid="779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46" dur="250" autoRev="1" fill="hold"/>
                                        <p:tgtEl>
                                          <p:spTgt spid="779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47" dur="250" autoRev="1" fill="hold"/>
                                        <p:tgtEl>
                                          <p:spTgt spid="779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48" dur="250" autoRev="1" fill="hold"/>
                                        <p:tgtEl>
                                          <p:spTgt spid="779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" dur="250" autoRev="1" fill="hold"/>
                                        <p:tgtEl>
                                          <p:spTgt spid="779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51" dur="250" autoRev="1" fill="hold"/>
                                        <p:tgtEl>
                                          <p:spTgt spid="779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52" dur="250" autoRev="1" fill="hold"/>
                                        <p:tgtEl>
                                          <p:spTgt spid="779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53" dur="250" autoRev="1" fill="hold"/>
                                        <p:tgtEl>
                                          <p:spTgt spid="779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4" dur="250" autoRev="1" fill="hold"/>
                                        <p:tgtEl>
                                          <p:spTgt spid="779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56" dur="250" autoRev="1" fill="hold"/>
                                        <p:tgtEl>
                                          <p:spTgt spid="778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57" dur="250" autoRev="1" fill="hold"/>
                                        <p:tgtEl>
                                          <p:spTgt spid="778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58" dur="250" autoRev="1" fill="hold"/>
                                        <p:tgtEl>
                                          <p:spTgt spid="778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9" dur="250" autoRev="1" fill="hold"/>
                                        <p:tgtEl>
                                          <p:spTgt spid="778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3" dur="500"/>
                                        <p:tgtEl>
                                          <p:spTgt spid="778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6" dur="500"/>
                                        <p:tgtEl>
                                          <p:spTgt spid="778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9" dur="500"/>
                                        <p:tgtEl>
                                          <p:spTgt spid="778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2" dur="500"/>
                                        <p:tgtEl>
                                          <p:spTgt spid="778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5" dur="500"/>
                                        <p:tgtEl>
                                          <p:spTgt spid="779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8" dur="500"/>
                                        <p:tgtEl>
                                          <p:spTgt spid="779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1" dur="500"/>
                                        <p:tgtEl>
                                          <p:spTgt spid="779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4" dur="500"/>
                                        <p:tgtEl>
                                          <p:spTgt spid="77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7" dur="500"/>
                                        <p:tgtEl>
                                          <p:spTgt spid="779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0" dur="500"/>
                                        <p:tgtEl>
                                          <p:spTgt spid="779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3" dur="500"/>
                                        <p:tgtEl>
                                          <p:spTgt spid="779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6" dur="500"/>
                                        <p:tgtEl>
                                          <p:spTgt spid="77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9" dur="500"/>
                                        <p:tgtEl>
                                          <p:spTgt spid="77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2" dur="500"/>
                                        <p:tgtEl>
                                          <p:spTgt spid="77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5" dur="500"/>
                                        <p:tgtEl>
                                          <p:spTgt spid="77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8" dur="500"/>
                                        <p:tgtEl>
                                          <p:spTgt spid="779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1" dur="500"/>
                                        <p:tgtEl>
                                          <p:spTgt spid="779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4" dur="500"/>
                                        <p:tgtEl>
                                          <p:spTgt spid="779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7" dur="500"/>
                                        <p:tgtEl>
                                          <p:spTgt spid="77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0" dur="500"/>
                                        <p:tgtEl>
                                          <p:spTgt spid="779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3" dur="500"/>
                                        <p:tgtEl>
                                          <p:spTgt spid="779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6" dur="500"/>
                                        <p:tgtEl>
                                          <p:spTgt spid="779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9" dur="500"/>
                                        <p:tgtEl>
                                          <p:spTgt spid="779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2" dur="500"/>
                                        <p:tgtEl>
                                          <p:spTgt spid="779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5" dur="500"/>
                                        <p:tgtEl>
                                          <p:spTgt spid="779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8" dur="500"/>
                                        <p:tgtEl>
                                          <p:spTgt spid="779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1" dur="500"/>
                                        <p:tgtEl>
                                          <p:spTgt spid="77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4" dur="500"/>
                                        <p:tgtEl>
                                          <p:spTgt spid="779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7" dur="500"/>
                                        <p:tgtEl>
                                          <p:spTgt spid="77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0" dur="500"/>
                                        <p:tgtEl>
                                          <p:spTgt spid="779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3" dur="500"/>
                                        <p:tgtEl>
                                          <p:spTgt spid="779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6" dur="500"/>
                                        <p:tgtEl>
                                          <p:spTgt spid="779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9" dur="500"/>
                                        <p:tgtEl>
                                          <p:spTgt spid="77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2" dur="500"/>
                                        <p:tgtEl>
                                          <p:spTgt spid="779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5" dur="500"/>
                                        <p:tgtEl>
                                          <p:spTgt spid="779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8" dur="500"/>
                                        <p:tgtEl>
                                          <p:spTgt spid="779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1" dur="500"/>
                                        <p:tgtEl>
                                          <p:spTgt spid="779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4" dur="500"/>
                                        <p:tgtEl>
                                          <p:spTgt spid="779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7" dur="500"/>
                                        <p:tgtEl>
                                          <p:spTgt spid="77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0" dur="500"/>
                                        <p:tgtEl>
                                          <p:spTgt spid="779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3" dur="500"/>
                                        <p:tgtEl>
                                          <p:spTgt spid="779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6" dur="500"/>
                                        <p:tgtEl>
                                          <p:spTgt spid="77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9" dur="500"/>
                                        <p:tgtEl>
                                          <p:spTgt spid="77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2" dur="500"/>
                                        <p:tgtEl>
                                          <p:spTgt spid="77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5" dur="500"/>
                                        <p:tgtEl>
                                          <p:spTgt spid="77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8" dur="500"/>
                                        <p:tgtEl>
                                          <p:spTgt spid="77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1" dur="500"/>
                                        <p:tgtEl>
                                          <p:spTgt spid="779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4" dur="500"/>
                                        <p:tgtEl>
                                          <p:spTgt spid="779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81" grpId="0"/>
      <p:bldP spid="77883" grpId="0"/>
      <p:bldP spid="77884" grpId="0"/>
      <p:bldP spid="77885" grpId="0"/>
      <p:bldP spid="77885" grpId="1"/>
      <p:bldP spid="77896" grpId="0" animBg="1"/>
      <p:bldP spid="77896" grpId="1" animBg="1"/>
      <p:bldP spid="77897" grpId="0" animBg="1"/>
      <p:bldP spid="77897" grpId="1" animBg="1"/>
      <p:bldP spid="77898" grpId="0" animBg="1"/>
      <p:bldP spid="77898" grpId="1" animBg="1"/>
      <p:bldP spid="77899" grpId="0" animBg="1"/>
      <p:bldP spid="77899" grpId="1" animBg="1"/>
      <p:bldP spid="77900" grpId="0" animBg="1"/>
      <p:bldP spid="77900" grpId="1" animBg="1"/>
      <p:bldP spid="77901" grpId="0" animBg="1"/>
      <p:bldP spid="77901" grpId="1" animBg="1"/>
      <p:bldP spid="77902" grpId="0" animBg="1"/>
      <p:bldP spid="77902" grpId="1" animBg="1"/>
      <p:bldP spid="77903" grpId="0" animBg="1"/>
      <p:bldP spid="77903" grpId="1" animBg="1"/>
      <p:bldP spid="77904" grpId="0" animBg="1"/>
      <p:bldP spid="77904" grpId="1" animBg="1"/>
      <p:bldP spid="77905" grpId="0" animBg="1"/>
      <p:bldP spid="77905" grpId="1" animBg="1"/>
      <p:bldP spid="77906" grpId="0" animBg="1"/>
      <p:bldP spid="77906" grpId="1" animBg="1"/>
      <p:bldP spid="77907" grpId="0" animBg="1"/>
      <p:bldP spid="77907" grpId="1" animBg="1"/>
      <p:bldP spid="77908" grpId="0" animBg="1"/>
      <p:bldP spid="77908" grpId="1" animBg="1"/>
      <p:bldP spid="77909" grpId="0" animBg="1"/>
      <p:bldP spid="77909" grpId="1" animBg="1"/>
      <p:bldP spid="77910" grpId="0" animBg="1"/>
      <p:bldP spid="77910" grpId="1" animBg="1"/>
      <p:bldP spid="77911" grpId="0" animBg="1"/>
      <p:bldP spid="77911" grpId="1" animBg="1"/>
      <p:bldP spid="77912" grpId="0" animBg="1"/>
      <p:bldP spid="77912" grpId="1" animBg="1"/>
      <p:bldP spid="77913" grpId="0" animBg="1"/>
      <p:bldP spid="77913" grpId="1" animBg="1"/>
      <p:bldP spid="77914" grpId="0" animBg="1"/>
      <p:bldP spid="77914" grpId="1" animBg="1"/>
      <p:bldP spid="77915" grpId="0" animBg="1"/>
      <p:bldP spid="77915" grpId="1" animBg="1"/>
      <p:bldP spid="77916" grpId="0" animBg="1"/>
      <p:bldP spid="77916" grpId="1" animBg="1"/>
      <p:bldP spid="77917" grpId="0" animBg="1"/>
      <p:bldP spid="77917" grpId="1" animBg="1"/>
      <p:bldP spid="77918" grpId="0" animBg="1"/>
      <p:bldP spid="77918" grpId="1" animBg="1"/>
      <p:bldP spid="77919" grpId="0" animBg="1"/>
      <p:bldP spid="77919" grpId="1" animBg="1"/>
      <p:bldP spid="77920" grpId="0" animBg="1"/>
      <p:bldP spid="77920" grpId="1" animBg="1"/>
      <p:bldP spid="77921" grpId="0" animBg="1"/>
      <p:bldP spid="77921" grpId="1" animBg="1"/>
      <p:bldP spid="77922" grpId="0" animBg="1"/>
      <p:bldP spid="77922" grpId="1" animBg="1"/>
      <p:bldP spid="77923" grpId="0" animBg="1"/>
      <p:bldP spid="77923" grpId="1" animBg="1"/>
      <p:bldP spid="77924" grpId="0" animBg="1"/>
      <p:bldP spid="77924" grpId="1" animBg="1"/>
      <p:bldP spid="77925" grpId="0" animBg="1"/>
      <p:bldP spid="77925" grpId="1" animBg="1"/>
      <p:bldP spid="77926" grpId="0" animBg="1"/>
      <p:bldP spid="77926" grpId="1" animBg="1"/>
      <p:bldP spid="77927" grpId="0" animBg="1"/>
      <p:bldP spid="77927" grpId="1" animBg="1"/>
      <p:bldP spid="77928" grpId="0" animBg="1"/>
      <p:bldP spid="77928" grpId="1" animBg="1"/>
      <p:bldP spid="77929" grpId="0" animBg="1"/>
      <p:bldP spid="77929" grpId="1" animBg="1"/>
      <p:bldP spid="77930" grpId="0" animBg="1"/>
      <p:bldP spid="77930" grpId="1" animBg="1"/>
      <p:bldP spid="77931" grpId="0" animBg="1"/>
      <p:bldP spid="77931" grpId="1" animBg="1"/>
      <p:bldP spid="77932" grpId="0" animBg="1"/>
      <p:bldP spid="77932" grpId="1" animBg="1"/>
      <p:bldP spid="77933" grpId="0" animBg="1"/>
      <p:bldP spid="77933" grpId="1" animBg="1"/>
      <p:bldP spid="77934" grpId="0" animBg="1"/>
      <p:bldP spid="77934" grpId="1" animBg="1"/>
      <p:bldP spid="77935" grpId="0" animBg="1"/>
      <p:bldP spid="77935" grpId="1" animBg="1"/>
      <p:bldP spid="77936" grpId="0" animBg="1"/>
      <p:bldP spid="77936" grpId="1" animBg="1"/>
      <p:bldP spid="77937" grpId="0" animBg="1"/>
      <p:bldP spid="77937" grpId="1" animBg="1"/>
      <p:bldP spid="77937" grpId="2" animBg="1"/>
      <p:bldP spid="77938" grpId="0" animBg="1"/>
      <p:bldP spid="77938" grpId="1" animBg="1"/>
      <p:bldP spid="77938" grpId="2" animBg="1"/>
      <p:bldP spid="77939" grpId="0" animBg="1"/>
      <p:bldP spid="77939" grpId="1" animBg="1"/>
      <p:bldP spid="77939" grpId="2" animBg="1"/>
      <p:bldP spid="77940" grpId="0" animBg="1"/>
      <p:bldP spid="77940" grpId="1" animBg="1"/>
      <p:bldP spid="77940" grpId="2" animBg="1"/>
      <p:bldP spid="77941" grpId="0" animBg="1"/>
      <p:bldP spid="77941" grpId="1" animBg="1"/>
      <p:bldP spid="77941" grpId="2" animBg="1"/>
      <p:bldP spid="77942" grpId="0" animBg="1"/>
      <p:bldP spid="77942" grpId="1" animBg="1"/>
      <p:bldP spid="77942" grpId="2" animBg="1"/>
      <p:bldP spid="77943" grpId="0" animBg="1"/>
      <p:bldP spid="77943" grpId="1" animBg="1"/>
      <p:bldP spid="77943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/>
              <a:t>© 2007 M. Tallman</a:t>
            </a: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7942263" y="581025"/>
            <a:ext cx="4048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=</a:t>
            </a:r>
          </a:p>
        </p:txBody>
      </p:sp>
      <p:sp>
        <p:nvSpPr>
          <p:cNvPr id="11268" name="WordArt 3"/>
          <p:cNvSpPr>
            <a:spLocks noChangeArrowheads="1" noChangeShapeType="1" noTextEdit="1"/>
          </p:cNvSpPr>
          <p:nvPr/>
        </p:nvSpPr>
        <p:spPr bwMode="auto">
          <a:xfrm>
            <a:off x="203200" y="393700"/>
            <a:ext cx="6146800" cy="81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50021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Multiplication and Division Fact Families</a:t>
            </a:r>
          </a:p>
        </p:txBody>
      </p:sp>
      <p:sp>
        <p:nvSpPr>
          <p:cNvPr id="78852" name="AutoShape 4"/>
          <p:cNvSpPr>
            <a:spLocks noChangeArrowheads="1"/>
          </p:cNvSpPr>
          <p:nvPr/>
        </p:nvSpPr>
        <p:spPr bwMode="auto">
          <a:xfrm rot="5400000">
            <a:off x="3114675" y="3548063"/>
            <a:ext cx="5362575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8853" name="AutoShape 5"/>
          <p:cNvSpPr>
            <a:spLocks noChangeArrowheads="1"/>
          </p:cNvSpPr>
          <p:nvPr/>
        </p:nvSpPr>
        <p:spPr bwMode="auto">
          <a:xfrm rot="5400000">
            <a:off x="2279650" y="3548063"/>
            <a:ext cx="5362575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8854" name="AutoShape 6"/>
          <p:cNvSpPr>
            <a:spLocks noChangeArrowheads="1"/>
          </p:cNvSpPr>
          <p:nvPr/>
        </p:nvSpPr>
        <p:spPr bwMode="auto">
          <a:xfrm rot="5400000">
            <a:off x="1439863" y="3548063"/>
            <a:ext cx="5362575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8855" name="AutoShape 7"/>
          <p:cNvSpPr>
            <a:spLocks noChangeArrowheads="1"/>
          </p:cNvSpPr>
          <p:nvPr/>
        </p:nvSpPr>
        <p:spPr bwMode="auto">
          <a:xfrm rot="5400000">
            <a:off x="603250" y="3548063"/>
            <a:ext cx="5362575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8856" name="AutoShape 8"/>
          <p:cNvSpPr>
            <a:spLocks noChangeArrowheads="1"/>
          </p:cNvSpPr>
          <p:nvPr/>
        </p:nvSpPr>
        <p:spPr bwMode="auto">
          <a:xfrm rot="5400000">
            <a:off x="-231775" y="3548063"/>
            <a:ext cx="5362575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8857" name="AutoShape 9"/>
          <p:cNvSpPr>
            <a:spLocks noChangeArrowheads="1"/>
          </p:cNvSpPr>
          <p:nvPr/>
        </p:nvSpPr>
        <p:spPr bwMode="auto">
          <a:xfrm rot="5400000">
            <a:off x="-1071562" y="3548063"/>
            <a:ext cx="5362575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8858" name="Oval 10"/>
          <p:cNvSpPr>
            <a:spLocks noChangeArrowheads="1"/>
          </p:cNvSpPr>
          <p:nvPr/>
        </p:nvSpPr>
        <p:spPr bwMode="auto">
          <a:xfrm>
            <a:off x="2990850" y="22717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59" name="Oval 11"/>
          <p:cNvSpPr>
            <a:spLocks noChangeArrowheads="1"/>
          </p:cNvSpPr>
          <p:nvPr/>
        </p:nvSpPr>
        <p:spPr bwMode="auto">
          <a:xfrm>
            <a:off x="3814763" y="22717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60" name="Oval 12"/>
          <p:cNvSpPr>
            <a:spLocks noChangeArrowheads="1"/>
          </p:cNvSpPr>
          <p:nvPr/>
        </p:nvSpPr>
        <p:spPr bwMode="auto">
          <a:xfrm>
            <a:off x="4652963" y="22717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61" name="Oval 13"/>
          <p:cNvSpPr>
            <a:spLocks noChangeArrowheads="1"/>
          </p:cNvSpPr>
          <p:nvPr/>
        </p:nvSpPr>
        <p:spPr bwMode="auto">
          <a:xfrm>
            <a:off x="5491163" y="22717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62" name="Oval 14"/>
          <p:cNvSpPr>
            <a:spLocks noChangeArrowheads="1"/>
          </p:cNvSpPr>
          <p:nvPr/>
        </p:nvSpPr>
        <p:spPr bwMode="auto">
          <a:xfrm>
            <a:off x="1314450" y="22717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63" name="Oval 15"/>
          <p:cNvSpPr>
            <a:spLocks noChangeArrowheads="1"/>
          </p:cNvSpPr>
          <p:nvPr/>
        </p:nvSpPr>
        <p:spPr bwMode="auto">
          <a:xfrm>
            <a:off x="2152650" y="22717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64" name="Oval 16"/>
          <p:cNvSpPr>
            <a:spLocks noChangeArrowheads="1"/>
          </p:cNvSpPr>
          <p:nvPr/>
        </p:nvSpPr>
        <p:spPr bwMode="auto">
          <a:xfrm>
            <a:off x="2990850" y="31861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65" name="Oval 17"/>
          <p:cNvSpPr>
            <a:spLocks noChangeArrowheads="1"/>
          </p:cNvSpPr>
          <p:nvPr/>
        </p:nvSpPr>
        <p:spPr bwMode="auto">
          <a:xfrm>
            <a:off x="3814763" y="31861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66" name="Oval 18"/>
          <p:cNvSpPr>
            <a:spLocks noChangeArrowheads="1"/>
          </p:cNvSpPr>
          <p:nvPr/>
        </p:nvSpPr>
        <p:spPr bwMode="auto">
          <a:xfrm>
            <a:off x="4652963" y="31861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67" name="Oval 19"/>
          <p:cNvSpPr>
            <a:spLocks noChangeArrowheads="1"/>
          </p:cNvSpPr>
          <p:nvPr/>
        </p:nvSpPr>
        <p:spPr bwMode="auto">
          <a:xfrm>
            <a:off x="5491163" y="31861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68" name="Oval 20"/>
          <p:cNvSpPr>
            <a:spLocks noChangeArrowheads="1"/>
          </p:cNvSpPr>
          <p:nvPr/>
        </p:nvSpPr>
        <p:spPr bwMode="auto">
          <a:xfrm>
            <a:off x="1314450" y="31861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69" name="Oval 21"/>
          <p:cNvSpPr>
            <a:spLocks noChangeArrowheads="1"/>
          </p:cNvSpPr>
          <p:nvPr/>
        </p:nvSpPr>
        <p:spPr bwMode="auto">
          <a:xfrm>
            <a:off x="2152650" y="31861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70" name="Oval 22"/>
          <p:cNvSpPr>
            <a:spLocks noChangeArrowheads="1"/>
          </p:cNvSpPr>
          <p:nvPr/>
        </p:nvSpPr>
        <p:spPr bwMode="auto">
          <a:xfrm>
            <a:off x="2990850" y="40862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71" name="Oval 23"/>
          <p:cNvSpPr>
            <a:spLocks noChangeArrowheads="1"/>
          </p:cNvSpPr>
          <p:nvPr/>
        </p:nvSpPr>
        <p:spPr bwMode="auto">
          <a:xfrm>
            <a:off x="3814763" y="40862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72" name="Oval 24"/>
          <p:cNvSpPr>
            <a:spLocks noChangeArrowheads="1"/>
          </p:cNvSpPr>
          <p:nvPr/>
        </p:nvSpPr>
        <p:spPr bwMode="auto">
          <a:xfrm>
            <a:off x="4652963" y="40862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73" name="Oval 25"/>
          <p:cNvSpPr>
            <a:spLocks noChangeArrowheads="1"/>
          </p:cNvSpPr>
          <p:nvPr/>
        </p:nvSpPr>
        <p:spPr bwMode="auto">
          <a:xfrm>
            <a:off x="5491163" y="4086225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74" name="Oval 26"/>
          <p:cNvSpPr>
            <a:spLocks noChangeArrowheads="1"/>
          </p:cNvSpPr>
          <p:nvPr/>
        </p:nvSpPr>
        <p:spPr bwMode="auto">
          <a:xfrm>
            <a:off x="1314450" y="40862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75" name="Oval 27"/>
          <p:cNvSpPr>
            <a:spLocks noChangeArrowheads="1"/>
          </p:cNvSpPr>
          <p:nvPr/>
        </p:nvSpPr>
        <p:spPr bwMode="auto">
          <a:xfrm>
            <a:off x="2152650" y="40862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11293" name="Rectangle 28"/>
          <p:cNvSpPr>
            <a:spLocks noChangeArrowheads="1"/>
          </p:cNvSpPr>
          <p:nvPr/>
        </p:nvSpPr>
        <p:spPr bwMode="auto">
          <a:xfrm>
            <a:off x="6823075" y="582613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3400"/>
              <a:t>7</a:t>
            </a:r>
          </a:p>
        </p:txBody>
      </p:sp>
      <p:sp>
        <p:nvSpPr>
          <p:cNvPr id="11294" name="Rectangle 29"/>
          <p:cNvSpPr>
            <a:spLocks noChangeArrowheads="1"/>
          </p:cNvSpPr>
          <p:nvPr/>
        </p:nvSpPr>
        <p:spPr bwMode="auto">
          <a:xfrm>
            <a:off x="7212013" y="581025"/>
            <a:ext cx="3921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×</a:t>
            </a:r>
          </a:p>
        </p:txBody>
      </p:sp>
      <p:sp>
        <p:nvSpPr>
          <p:cNvPr id="11295" name="Rectangle 30"/>
          <p:cNvSpPr>
            <a:spLocks noChangeArrowheads="1"/>
          </p:cNvSpPr>
          <p:nvPr/>
        </p:nvSpPr>
        <p:spPr bwMode="auto">
          <a:xfrm>
            <a:off x="7551738" y="581025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6</a:t>
            </a:r>
          </a:p>
        </p:txBody>
      </p:sp>
      <p:sp>
        <p:nvSpPr>
          <p:cNvPr id="11296" name="Rectangle 31"/>
          <p:cNvSpPr>
            <a:spLocks noChangeArrowheads="1"/>
          </p:cNvSpPr>
          <p:nvPr/>
        </p:nvSpPr>
        <p:spPr bwMode="auto">
          <a:xfrm>
            <a:off x="8293100" y="581025"/>
            <a:ext cx="7112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/>
              <a:t>42</a:t>
            </a:r>
          </a:p>
        </p:txBody>
      </p:sp>
      <p:sp>
        <p:nvSpPr>
          <p:cNvPr id="78880" name="AutoShape 32"/>
          <p:cNvSpPr>
            <a:spLocks noChangeArrowheads="1"/>
          </p:cNvSpPr>
          <p:nvPr/>
        </p:nvSpPr>
        <p:spPr bwMode="auto">
          <a:xfrm rot="5400000">
            <a:off x="-1912937" y="3548063"/>
            <a:ext cx="5362575" cy="7334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28000"/>
                </a:schemeClr>
              </a:gs>
              <a:gs pos="100000">
                <a:schemeClr val="accent1">
                  <a:gamma/>
                  <a:shade val="46275"/>
                  <a:invGamma/>
                  <a:alpha val="70000"/>
                </a:schemeClr>
              </a:gs>
            </a:gsLst>
            <a:lin ang="5400000" scaled="1"/>
          </a:gradFill>
          <a:ln w="9525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8881" name="Oval 33"/>
          <p:cNvSpPr>
            <a:spLocks noChangeArrowheads="1"/>
          </p:cNvSpPr>
          <p:nvPr/>
        </p:nvSpPr>
        <p:spPr bwMode="auto">
          <a:xfrm>
            <a:off x="473075" y="22717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82" name="Oval 34"/>
          <p:cNvSpPr>
            <a:spLocks noChangeArrowheads="1"/>
          </p:cNvSpPr>
          <p:nvPr/>
        </p:nvSpPr>
        <p:spPr bwMode="auto">
          <a:xfrm>
            <a:off x="473075" y="31861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83" name="Oval 35"/>
          <p:cNvSpPr>
            <a:spLocks noChangeArrowheads="1"/>
          </p:cNvSpPr>
          <p:nvPr/>
        </p:nvSpPr>
        <p:spPr bwMode="auto">
          <a:xfrm>
            <a:off x="473075" y="4086225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84" name="Oval 36"/>
          <p:cNvSpPr>
            <a:spLocks noChangeArrowheads="1"/>
          </p:cNvSpPr>
          <p:nvPr/>
        </p:nvSpPr>
        <p:spPr bwMode="auto">
          <a:xfrm>
            <a:off x="2987675" y="4999038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85" name="Oval 37"/>
          <p:cNvSpPr>
            <a:spLocks noChangeArrowheads="1"/>
          </p:cNvSpPr>
          <p:nvPr/>
        </p:nvSpPr>
        <p:spPr bwMode="auto">
          <a:xfrm>
            <a:off x="3811588" y="4999038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86" name="Oval 38"/>
          <p:cNvSpPr>
            <a:spLocks noChangeArrowheads="1"/>
          </p:cNvSpPr>
          <p:nvPr/>
        </p:nvSpPr>
        <p:spPr bwMode="auto">
          <a:xfrm>
            <a:off x="4649788" y="4999038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87" name="Oval 39"/>
          <p:cNvSpPr>
            <a:spLocks noChangeArrowheads="1"/>
          </p:cNvSpPr>
          <p:nvPr/>
        </p:nvSpPr>
        <p:spPr bwMode="auto">
          <a:xfrm>
            <a:off x="5487988" y="4999038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88" name="Oval 40"/>
          <p:cNvSpPr>
            <a:spLocks noChangeArrowheads="1"/>
          </p:cNvSpPr>
          <p:nvPr/>
        </p:nvSpPr>
        <p:spPr bwMode="auto">
          <a:xfrm>
            <a:off x="1311275" y="4999038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89" name="Oval 41"/>
          <p:cNvSpPr>
            <a:spLocks noChangeArrowheads="1"/>
          </p:cNvSpPr>
          <p:nvPr/>
        </p:nvSpPr>
        <p:spPr bwMode="auto">
          <a:xfrm>
            <a:off x="2149475" y="4999038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90" name="Oval 42"/>
          <p:cNvSpPr>
            <a:spLocks noChangeArrowheads="1"/>
          </p:cNvSpPr>
          <p:nvPr/>
        </p:nvSpPr>
        <p:spPr bwMode="auto">
          <a:xfrm>
            <a:off x="2987675" y="5899150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91" name="Oval 43"/>
          <p:cNvSpPr>
            <a:spLocks noChangeArrowheads="1"/>
          </p:cNvSpPr>
          <p:nvPr/>
        </p:nvSpPr>
        <p:spPr bwMode="auto">
          <a:xfrm>
            <a:off x="3811588" y="5899150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92" name="Oval 44"/>
          <p:cNvSpPr>
            <a:spLocks noChangeArrowheads="1"/>
          </p:cNvSpPr>
          <p:nvPr/>
        </p:nvSpPr>
        <p:spPr bwMode="auto">
          <a:xfrm>
            <a:off x="4649788" y="5899150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93" name="Oval 45"/>
          <p:cNvSpPr>
            <a:spLocks noChangeArrowheads="1"/>
          </p:cNvSpPr>
          <p:nvPr/>
        </p:nvSpPr>
        <p:spPr bwMode="auto">
          <a:xfrm>
            <a:off x="5487988" y="5899150"/>
            <a:ext cx="547687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94" name="Oval 46"/>
          <p:cNvSpPr>
            <a:spLocks noChangeArrowheads="1"/>
          </p:cNvSpPr>
          <p:nvPr/>
        </p:nvSpPr>
        <p:spPr bwMode="auto">
          <a:xfrm>
            <a:off x="1311275" y="5899150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95" name="Oval 47"/>
          <p:cNvSpPr>
            <a:spLocks noChangeArrowheads="1"/>
          </p:cNvSpPr>
          <p:nvPr/>
        </p:nvSpPr>
        <p:spPr bwMode="auto">
          <a:xfrm>
            <a:off x="2149475" y="5899150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96" name="Oval 48"/>
          <p:cNvSpPr>
            <a:spLocks noChangeArrowheads="1"/>
          </p:cNvSpPr>
          <p:nvPr/>
        </p:nvSpPr>
        <p:spPr bwMode="auto">
          <a:xfrm>
            <a:off x="469900" y="4999038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97" name="Oval 49"/>
          <p:cNvSpPr>
            <a:spLocks noChangeArrowheads="1"/>
          </p:cNvSpPr>
          <p:nvPr/>
        </p:nvSpPr>
        <p:spPr bwMode="auto">
          <a:xfrm>
            <a:off x="469900" y="5899150"/>
            <a:ext cx="547688" cy="5476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98" name="Oval 50"/>
          <p:cNvSpPr>
            <a:spLocks noChangeArrowheads="1"/>
          </p:cNvSpPr>
          <p:nvPr/>
        </p:nvSpPr>
        <p:spPr bwMode="auto">
          <a:xfrm>
            <a:off x="2994025" y="13573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899" name="Oval 51"/>
          <p:cNvSpPr>
            <a:spLocks noChangeArrowheads="1"/>
          </p:cNvSpPr>
          <p:nvPr/>
        </p:nvSpPr>
        <p:spPr bwMode="auto">
          <a:xfrm>
            <a:off x="3817938" y="13573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900" name="Oval 52"/>
          <p:cNvSpPr>
            <a:spLocks noChangeArrowheads="1"/>
          </p:cNvSpPr>
          <p:nvPr/>
        </p:nvSpPr>
        <p:spPr bwMode="auto">
          <a:xfrm>
            <a:off x="4656138" y="13573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901" name="Oval 53"/>
          <p:cNvSpPr>
            <a:spLocks noChangeArrowheads="1"/>
          </p:cNvSpPr>
          <p:nvPr/>
        </p:nvSpPr>
        <p:spPr bwMode="auto">
          <a:xfrm>
            <a:off x="5494338" y="1357313"/>
            <a:ext cx="547687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902" name="Oval 54"/>
          <p:cNvSpPr>
            <a:spLocks noChangeArrowheads="1"/>
          </p:cNvSpPr>
          <p:nvPr/>
        </p:nvSpPr>
        <p:spPr bwMode="auto">
          <a:xfrm>
            <a:off x="1317625" y="13573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903" name="Oval 55"/>
          <p:cNvSpPr>
            <a:spLocks noChangeArrowheads="1"/>
          </p:cNvSpPr>
          <p:nvPr/>
        </p:nvSpPr>
        <p:spPr bwMode="auto">
          <a:xfrm>
            <a:off x="2155825" y="13573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78904" name="Oval 56"/>
          <p:cNvSpPr>
            <a:spLocks noChangeArrowheads="1"/>
          </p:cNvSpPr>
          <p:nvPr/>
        </p:nvSpPr>
        <p:spPr bwMode="auto">
          <a:xfrm>
            <a:off x="476250" y="1357313"/>
            <a:ext cx="547688" cy="54768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">
              <a:rot lat="20099998" lon="1500000" rev="0"/>
            </a:camera>
            <a:lightRig rig="legacyFlat4" dir="b"/>
          </a:scene3d>
          <a:sp3d extrusionH="125400" prstMaterial="legacyPlastic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en-US"/>
          </a:p>
        </p:txBody>
      </p:sp>
      <p:sp>
        <p:nvSpPr>
          <p:cNvPr id="11322" name="Rectangle 57"/>
          <p:cNvSpPr>
            <a:spLocks noChangeArrowheads="1"/>
          </p:cNvSpPr>
          <p:nvPr/>
        </p:nvSpPr>
        <p:spPr bwMode="auto">
          <a:xfrm>
            <a:off x="8123238" y="3959225"/>
            <a:ext cx="4048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=</a:t>
            </a:r>
          </a:p>
        </p:txBody>
      </p:sp>
      <p:sp>
        <p:nvSpPr>
          <p:cNvPr id="11323" name="Rectangle 58"/>
          <p:cNvSpPr>
            <a:spLocks noChangeArrowheads="1"/>
          </p:cNvSpPr>
          <p:nvPr/>
        </p:nvSpPr>
        <p:spPr bwMode="auto">
          <a:xfrm>
            <a:off x="6740525" y="3960813"/>
            <a:ext cx="7112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3400"/>
              <a:t>42</a:t>
            </a:r>
          </a:p>
        </p:txBody>
      </p:sp>
      <p:sp>
        <p:nvSpPr>
          <p:cNvPr id="11324" name="Rectangle 59"/>
          <p:cNvSpPr>
            <a:spLocks noChangeArrowheads="1"/>
          </p:cNvSpPr>
          <p:nvPr/>
        </p:nvSpPr>
        <p:spPr bwMode="auto">
          <a:xfrm>
            <a:off x="7392988" y="3959225"/>
            <a:ext cx="3921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÷</a:t>
            </a:r>
          </a:p>
        </p:txBody>
      </p:sp>
      <p:sp>
        <p:nvSpPr>
          <p:cNvPr id="11325" name="Rectangle 60"/>
          <p:cNvSpPr>
            <a:spLocks noChangeArrowheads="1"/>
          </p:cNvSpPr>
          <p:nvPr/>
        </p:nvSpPr>
        <p:spPr bwMode="auto">
          <a:xfrm>
            <a:off x="7732713" y="3959225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6</a:t>
            </a:r>
          </a:p>
        </p:txBody>
      </p:sp>
      <p:sp>
        <p:nvSpPr>
          <p:cNvPr id="11326" name="Rectangle 61"/>
          <p:cNvSpPr>
            <a:spLocks noChangeArrowheads="1"/>
          </p:cNvSpPr>
          <p:nvPr/>
        </p:nvSpPr>
        <p:spPr bwMode="auto">
          <a:xfrm>
            <a:off x="8474075" y="3959225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/>
              <a:t>7</a:t>
            </a:r>
          </a:p>
        </p:txBody>
      </p:sp>
      <p:sp>
        <p:nvSpPr>
          <p:cNvPr id="11327" name="Rectangle 62"/>
          <p:cNvSpPr>
            <a:spLocks noChangeArrowheads="1"/>
          </p:cNvSpPr>
          <p:nvPr/>
        </p:nvSpPr>
        <p:spPr bwMode="auto">
          <a:xfrm>
            <a:off x="7939088" y="2257425"/>
            <a:ext cx="4048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=</a:t>
            </a:r>
          </a:p>
        </p:txBody>
      </p:sp>
      <p:sp>
        <p:nvSpPr>
          <p:cNvPr id="11328" name="Rectangle 63"/>
          <p:cNvSpPr>
            <a:spLocks noChangeArrowheads="1"/>
          </p:cNvSpPr>
          <p:nvPr/>
        </p:nvSpPr>
        <p:spPr bwMode="auto">
          <a:xfrm>
            <a:off x="6819900" y="2259013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3400"/>
              <a:t>6</a:t>
            </a:r>
          </a:p>
        </p:txBody>
      </p:sp>
      <p:sp>
        <p:nvSpPr>
          <p:cNvPr id="11329" name="Rectangle 64"/>
          <p:cNvSpPr>
            <a:spLocks noChangeArrowheads="1"/>
          </p:cNvSpPr>
          <p:nvPr/>
        </p:nvSpPr>
        <p:spPr bwMode="auto">
          <a:xfrm>
            <a:off x="7208838" y="2257425"/>
            <a:ext cx="3921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×</a:t>
            </a:r>
          </a:p>
        </p:txBody>
      </p:sp>
      <p:sp>
        <p:nvSpPr>
          <p:cNvPr id="11330" name="Rectangle 65"/>
          <p:cNvSpPr>
            <a:spLocks noChangeArrowheads="1"/>
          </p:cNvSpPr>
          <p:nvPr/>
        </p:nvSpPr>
        <p:spPr bwMode="auto">
          <a:xfrm>
            <a:off x="7548563" y="2257425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7</a:t>
            </a:r>
          </a:p>
        </p:txBody>
      </p:sp>
      <p:sp>
        <p:nvSpPr>
          <p:cNvPr id="11331" name="Rectangle 66"/>
          <p:cNvSpPr>
            <a:spLocks noChangeArrowheads="1"/>
          </p:cNvSpPr>
          <p:nvPr/>
        </p:nvSpPr>
        <p:spPr bwMode="auto">
          <a:xfrm>
            <a:off x="8289925" y="2257425"/>
            <a:ext cx="7112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/>
              <a:t>42</a:t>
            </a:r>
          </a:p>
        </p:txBody>
      </p:sp>
      <p:sp>
        <p:nvSpPr>
          <p:cNvPr id="78915" name="Rectangle 67"/>
          <p:cNvSpPr>
            <a:spLocks noChangeArrowheads="1"/>
          </p:cNvSpPr>
          <p:nvPr/>
        </p:nvSpPr>
        <p:spPr bwMode="auto">
          <a:xfrm>
            <a:off x="8132763" y="5678488"/>
            <a:ext cx="4048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=</a:t>
            </a:r>
          </a:p>
        </p:txBody>
      </p:sp>
      <p:sp>
        <p:nvSpPr>
          <p:cNvPr id="78916" name="Rectangle 68"/>
          <p:cNvSpPr>
            <a:spLocks noChangeArrowheads="1"/>
          </p:cNvSpPr>
          <p:nvPr/>
        </p:nvSpPr>
        <p:spPr bwMode="auto">
          <a:xfrm>
            <a:off x="6750050" y="5680075"/>
            <a:ext cx="7112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3400"/>
              <a:t>42</a:t>
            </a:r>
          </a:p>
        </p:txBody>
      </p:sp>
      <p:sp>
        <p:nvSpPr>
          <p:cNvPr id="78917" name="Rectangle 69"/>
          <p:cNvSpPr>
            <a:spLocks noChangeArrowheads="1"/>
          </p:cNvSpPr>
          <p:nvPr/>
        </p:nvSpPr>
        <p:spPr bwMode="auto">
          <a:xfrm>
            <a:off x="7402513" y="5678488"/>
            <a:ext cx="3921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÷</a:t>
            </a:r>
          </a:p>
        </p:txBody>
      </p:sp>
      <p:sp>
        <p:nvSpPr>
          <p:cNvPr id="78918" name="Rectangle 70"/>
          <p:cNvSpPr>
            <a:spLocks noChangeArrowheads="1"/>
          </p:cNvSpPr>
          <p:nvPr/>
        </p:nvSpPr>
        <p:spPr bwMode="auto">
          <a:xfrm>
            <a:off x="7742238" y="5678488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/>
              <a:t>7</a:t>
            </a:r>
          </a:p>
        </p:txBody>
      </p:sp>
      <p:sp>
        <p:nvSpPr>
          <p:cNvPr id="78919" name="Rectangle 71"/>
          <p:cNvSpPr>
            <a:spLocks noChangeArrowheads="1"/>
          </p:cNvSpPr>
          <p:nvPr/>
        </p:nvSpPr>
        <p:spPr bwMode="auto">
          <a:xfrm>
            <a:off x="8483600" y="5678488"/>
            <a:ext cx="4476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8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8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8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8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8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8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8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8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8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8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8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8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8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8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8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8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8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8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8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8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8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8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8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8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8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8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8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8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8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8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8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8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8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8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78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8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8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8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8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8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78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78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8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8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78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8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78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7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78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78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78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8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78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78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78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78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78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78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78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78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4" dur="80"/>
                                        <p:tgtEl>
                                          <p:spTgt spid="789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5" dur="80"/>
                                        <p:tgtEl>
                                          <p:spTgt spid="789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80"/>
                                        <p:tgtEl>
                                          <p:spTgt spid="789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9" dur="80"/>
                                        <p:tgtEl>
                                          <p:spTgt spid="789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0" dur="80"/>
                                        <p:tgtEl>
                                          <p:spTgt spid="789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80"/>
                                        <p:tgtEl>
                                          <p:spTgt spid="789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78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1" dur="80"/>
                                        <p:tgtEl>
                                          <p:spTgt spid="789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2" dur="80"/>
                                        <p:tgtEl>
                                          <p:spTgt spid="789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80"/>
                                        <p:tgtEl>
                                          <p:spTgt spid="789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6" dur="80"/>
                                        <p:tgtEl>
                                          <p:spTgt spid="789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7" dur="80"/>
                                        <p:tgtEl>
                                          <p:spTgt spid="789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80"/>
                                        <p:tgtEl>
                                          <p:spTgt spid="789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7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42" dur="250" autoRev="1" fill="hold"/>
                                        <p:tgtEl>
                                          <p:spTgt spid="789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43" dur="250" autoRev="1" fill="hold"/>
                                        <p:tgtEl>
                                          <p:spTgt spid="789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44" dur="250" autoRev="1" fill="hold"/>
                                        <p:tgtEl>
                                          <p:spTgt spid="789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250" autoRev="1" fill="hold"/>
                                        <p:tgtEl>
                                          <p:spTgt spid="789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47" dur="250" autoRev="1" fill="hold"/>
                                        <p:tgtEl>
                                          <p:spTgt spid="788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48" dur="250" autoRev="1" fill="hold"/>
                                        <p:tgtEl>
                                          <p:spTgt spid="788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49" dur="250" autoRev="1" fill="hold"/>
                                        <p:tgtEl>
                                          <p:spTgt spid="788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250" autoRev="1" fill="hold"/>
                                        <p:tgtEl>
                                          <p:spTgt spid="788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52" dur="250" autoRev="1" fill="hold"/>
                                        <p:tgtEl>
                                          <p:spTgt spid="788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53" dur="250" autoRev="1" fill="hold"/>
                                        <p:tgtEl>
                                          <p:spTgt spid="788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54" dur="250" autoRev="1" fill="hold"/>
                                        <p:tgtEl>
                                          <p:spTgt spid="788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250" autoRev="1" fill="hold"/>
                                        <p:tgtEl>
                                          <p:spTgt spid="788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57" dur="250" autoRev="1" fill="hold"/>
                                        <p:tgtEl>
                                          <p:spTgt spid="788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58" dur="250" autoRev="1" fill="hold"/>
                                        <p:tgtEl>
                                          <p:spTgt spid="788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59" dur="250" autoRev="1" fill="hold"/>
                                        <p:tgtEl>
                                          <p:spTgt spid="788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250" autoRev="1" fill="hold"/>
                                        <p:tgtEl>
                                          <p:spTgt spid="788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62" dur="250" autoRev="1" fill="hold"/>
                                        <p:tgtEl>
                                          <p:spTgt spid="788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63" dur="250" autoRev="1" fill="hold"/>
                                        <p:tgtEl>
                                          <p:spTgt spid="788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4" dur="250" autoRev="1" fill="hold"/>
                                        <p:tgtEl>
                                          <p:spTgt spid="788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250" autoRev="1" fill="hold"/>
                                        <p:tgtEl>
                                          <p:spTgt spid="788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67" dur="250" autoRev="1" fill="hold"/>
                                        <p:tgtEl>
                                          <p:spTgt spid="788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68" dur="250" autoRev="1" fill="hold"/>
                                        <p:tgtEl>
                                          <p:spTgt spid="788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9" dur="250" autoRev="1" fill="hold"/>
                                        <p:tgtEl>
                                          <p:spTgt spid="788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250" autoRev="1" fill="hold"/>
                                        <p:tgtEl>
                                          <p:spTgt spid="788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72" dur="250" autoRev="1" fill="hold"/>
                                        <p:tgtEl>
                                          <p:spTgt spid="789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273" dur="250" autoRev="1" fill="hold"/>
                                        <p:tgtEl>
                                          <p:spTgt spid="789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74" dur="250" autoRev="1" fill="hold"/>
                                        <p:tgtEl>
                                          <p:spTgt spid="789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250" autoRev="1" fill="hold"/>
                                        <p:tgtEl>
                                          <p:spTgt spid="789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9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2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5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8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1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4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7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0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3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6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9" dur="5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2" dur="5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5" dur="5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8" dur="5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1" dur="5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4" dur="500"/>
                                        <p:tgtEl>
                                          <p:spTgt spid="788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7" dur="500"/>
                                        <p:tgtEl>
                                          <p:spTgt spid="788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0" dur="500"/>
                                        <p:tgtEl>
                                          <p:spTgt spid="788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3" dur="500"/>
                                        <p:tgtEl>
                                          <p:spTgt spid="788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6" dur="500"/>
                                        <p:tgtEl>
                                          <p:spTgt spid="788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9" dur="500"/>
                                        <p:tgtEl>
                                          <p:spTgt spid="788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2" dur="500"/>
                                        <p:tgtEl>
                                          <p:spTgt spid="788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5" dur="500"/>
                                        <p:tgtEl>
                                          <p:spTgt spid="788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8" dur="500"/>
                                        <p:tgtEl>
                                          <p:spTgt spid="788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1" dur="500"/>
                                        <p:tgtEl>
                                          <p:spTgt spid="788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4" dur="500"/>
                                        <p:tgtEl>
                                          <p:spTgt spid="788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7" dur="500"/>
                                        <p:tgtEl>
                                          <p:spTgt spid="788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0" dur="500"/>
                                        <p:tgtEl>
                                          <p:spTgt spid="788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3" dur="500"/>
                                        <p:tgtEl>
                                          <p:spTgt spid="788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6" dur="500"/>
                                        <p:tgtEl>
                                          <p:spTgt spid="788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9" dur="500"/>
                                        <p:tgtEl>
                                          <p:spTgt spid="788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2" dur="500"/>
                                        <p:tgtEl>
                                          <p:spTgt spid="788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5" dur="500"/>
                                        <p:tgtEl>
                                          <p:spTgt spid="788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8" dur="500"/>
                                        <p:tgtEl>
                                          <p:spTgt spid="788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1" dur="500"/>
                                        <p:tgtEl>
                                          <p:spTgt spid="788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4" dur="500"/>
                                        <p:tgtEl>
                                          <p:spTgt spid="788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7" dur="500"/>
                                        <p:tgtEl>
                                          <p:spTgt spid="788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0" dur="500"/>
                                        <p:tgtEl>
                                          <p:spTgt spid="78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3" dur="500"/>
                                        <p:tgtEl>
                                          <p:spTgt spid="788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6" dur="500"/>
                                        <p:tgtEl>
                                          <p:spTgt spid="78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9" dur="500"/>
                                        <p:tgtEl>
                                          <p:spTgt spid="788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2" dur="500"/>
                                        <p:tgtEl>
                                          <p:spTgt spid="788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5" dur="500"/>
                                        <p:tgtEl>
                                          <p:spTgt spid="788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8" dur="500"/>
                                        <p:tgtEl>
                                          <p:spTgt spid="788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1" dur="500"/>
                                        <p:tgtEl>
                                          <p:spTgt spid="789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4" dur="500"/>
                                        <p:tgtEl>
                                          <p:spTgt spid="789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7" dur="500"/>
                                        <p:tgtEl>
                                          <p:spTgt spid="789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0" dur="500"/>
                                        <p:tgtEl>
                                          <p:spTgt spid="78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3" dur="500"/>
                                        <p:tgtEl>
                                          <p:spTgt spid="789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nimBg="1"/>
      <p:bldP spid="78852" grpId="1" animBg="1"/>
      <p:bldP spid="78853" grpId="0" animBg="1"/>
      <p:bldP spid="78853" grpId="1" animBg="1"/>
      <p:bldP spid="78854" grpId="0" animBg="1"/>
      <p:bldP spid="78854" grpId="1" animBg="1"/>
      <p:bldP spid="78855" grpId="0" animBg="1"/>
      <p:bldP spid="78855" grpId="1" animBg="1"/>
      <p:bldP spid="78856" grpId="0" animBg="1"/>
      <p:bldP spid="78856" grpId="1" animBg="1"/>
      <p:bldP spid="78857" grpId="0" animBg="1"/>
      <p:bldP spid="78857" grpId="1" animBg="1"/>
      <p:bldP spid="78858" grpId="0" animBg="1"/>
      <p:bldP spid="78858" grpId="1" animBg="1"/>
      <p:bldP spid="78859" grpId="0" animBg="1"/>
      <p:bldP spid="78859" grpId="1" animBg="1"/>
      <p:bldP spid="78860" grpId="0" animBg="1"/>
      <p:bldP spid="78860" grpId="1" animBg="1"/>
      <p:bldP spid="78861" grpId="0" animBg="1"/>
      <p:bldP spid="78861" grpId="1" animBg="1"/>
      <p:bldP spid="78862" grpId="0" animBg="1"/>
      <p:bldP spid="78862" grpId="1" animBg="1"/>
      <p:bldP spid="78863" grpId="0" animBg="1"/>
      <p:bldP spid="78863" grpId="1" animBg="1"/>
      <p:bldP spid="78864" grpId="0" animBg="1"/>
      <p:bldP spid="78864" grpId="1" animBg="1"/>
      <p:bldP spid="78865" grpId="0" animBg="1"/>
      <p:bldP spid="78865" grpId="1" animBg="1"/>
      <p:bldP spid="78866" grpId="0" animBg="1"/>
      <p:bldP spid="78866" grpId="1" animBg="1"/>
      <p:bldP spid="78867" grpId="0" animBg="1"/>
      <p:bldP spid="78867" grpId="1" animBg="1"/>
      <p:bldP spid="78868" grpId="0" animBg="1"/>
      <p:bldP spid="78868" grpId="1" animBg="1"/>
      <p:bldP spid="78869" grpId="0" animBg="1"/>
      <p:bldP spid="78869" grpId="1" animBg="1"/>
      <p:bldP spid="78870" grpId="0" animBg="1"/>
      <p:bldP spid="78870" grpId="1" animBg="1"/>
      <p:bldP spid="78871" grpId="0" animBg="1"/>
      <p:bldP spid="78871" grpId="1" animBg="1"/>
      <p:bldP spid="78872" grpId="0" animBg="1"/>
      <p:bldP spid="78872" grpId="1" animBg="1"/>
      <p:bldP spid="78873" grpId="0" animBg="1"/>
      <p:bldP spid="78873" grpId="1" animBg="1"/>
      <p:bldP spid="78874" grpId="0" animBg="1"/>
      <p:bldP spid="78874" grpId="1" animBg="1"/>
      <p:bldP spid="78875" grpId="0" animBg="1"/>
      <p:bldP spid="78875" grpId="1" animBg="1"/>
      <p:bldP spid="78880" grpId="0" animBg="1"/>
      <p:bldP spid="78880" grpId="1" animBg="1"/>
      <p:bldP spid="78881" grpId="0" animBg="1"/>
      <p:bldP spid="78881" grpId="1" animBg="1"/>
      <p:bldP spid="78881" grpId="2" animBg="1"/>
      <p:bldP spid="78882" grpId="0" animBg="1"/>
      <p:bldP spid="78882" grpId="1" animBg="1"/>
      <p:bldP spid="78882" grpId="2" animBg="1"/>
      <p:bldP spid="78883" grpId="0" animBg="1"/>
      <p:bldP spid="78883" grpId="1" animBg="1"/>
      <p:bldP spid="78883" grpId="2" animBg="1"/>
      <p:bldP spid="78884" grpId="0" animBg="1"/>
      <p:bldP spid="78884" grpId="1" animBg="1"/>
      <p:bldP spid="78885" grpId="0" animBg="1"/>
      <p:bldP spid="78885" grpId="1" animBg="1"/>
      <p:bldP spid="78886" grpId="0" animBg="1"/>
      <p:bldP spid="78886" grpId="1" animBg="1"/>
      <p:bldP spid="78887" grpId="0" animBg="1"/>
      <p:bldP spid="78887" grpId="1" animBg="1"/>
      <p:bldP spid="78888" grpId="0" animBg="1"/>
      <p:bldP spid="78888" grpId="1" animBg="1"/>
      <p:bldP spid="78889" grpId="0" animBg="1"/>
      <p:bldP spid="78889" grpId="1" animBg="1"/>
      <p:bldP spid="78890" grpId="0" animBg="1"/>
      <p:bldP spid="78890" grpId="1" animBg="1"/>
      <p:bldP spid="78891" grpId="0" animBg="1"/>
      <p:bldP spid="78891" grpId="1" animBg="1"/>
      <p:bldP spid="78892" grpId="0" animBg="1"/>
      <p:bldP spid="78892" grpId="1" animBg="1"/>
      <p:bldP spid="78893" grpId="0" animBg="1"/>
      <p:bldP spid="78893" grpId="1" animBg="1"/>
      <p:bldP spid="78894" grpId="0" animBg="1"/>
      <p:bldP spid="78894" grpId="1" animBg="1"/>
      <p:bldP spid="78895" grpId="0" animBg="1"/>
      <p:bldP spid="78895" grpId="1" animBg="1"/>
      <p:bldP spid="78896" grpId="0" animBg="1"/>
      <p:bldP spid="78896" grpId="1" animBg="1"/>
      <p:bldP spid="78896" grpId="2" animBg="1"/>
      <p:bldP spid="78897" grpId="0" animBg="1"/>
      <p:bldP spid="78897" grpId="1" animBg="1"/>
      <p:bldP spid="78897" grpId="2" animBg="1"/>
      <p:bldP spid="78898" grpId="0" animBg="1"/>
      <p:bldP spid="78898" grpId="1" animBg="1"/>
      <p:bldP spid="78899" grpId="0" animBg="1"/>
      <p:bldP spid="78899" grpId="1" animBg="1"/>
      <p:bldP spid="78900" grpId="0" animBg="1"/>
      <p:bldP spid="78900" grpId="1" animBg="1"/>
      <p:bldP spid="78901" grpId="0" animBg="1"/>
      <p:bldP spid="78901" grpId="1" animBg="1"/>
      <p:bldP spid="78902" grpId="0" animBg="1"/>
      <p:bldP spid="78902" grpId="1" animBg="1"/>
      <p:bldP spid="78903" grpId="0" animBg="1"/>
      <p:bldP spid="78903" grpId="1" animBg="1"/>
      <p:bldP spid="78904" grpId="0" animBg="1"/>
      <p:bldP spid="78904" grpId="1" animBg="1"/>
      <p:bldP spid="78904" grpId="2" animBg="1"/>
      <p:bldP spid="78915" grpId="0"/>
      <p:bldP spid="78917" grpId="0"/>
      <p:bldP spid="78918" grpId="0"/>
      <p:bldP spid="78919" grpId="0"/>
      <p:bldP spid="78919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668</Words>
  <Application>Microsoft Office PowerPoint</Application>
  <PresentationFormat>On-screen Show (4:3)</PresentationFormat>
  <Paragraphs>213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Comic Sans MS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Melissa Tallman</dc:creator>
  <cp:lastModifiedBy>Kristin Schmid</cp:lastModifiedBy>
  <cp:revision>50</cp:revision>
  <dcterms:created xsi:type="dcterms:W3CDTF">2007-04-03T01:39:57Z</dcterms:created>
  <dcterms:modified xsi:type="dcterms:W3CDTF">2015-11-16T15:55:07Z</dcterms:modified>
</cp:coreProperties>
</file>